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90" r:id="rId3"/>
    <p:sldId id="256" r:id="rId4"/>
    <p:sldId id="292" r:id="rId5"/>
    <p:sldId id="279" r:id="rId6"/>
    <p:sldId id="258" r:id="rId7"/>
    <p:sldId id="278" r:id="rId8"/>
    <p:sldId id="275" r:id="rId9"/>
    <p:sldId id="25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89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0A618-4545-4421-8F9E-D39743BBBEA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69860F-4862-4BA3-A03B-98329C367B7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What are the qualities of a good scientist?</a:t>
          </a:r>
          <a:endParaRPr lang="en-GB" dirty="0">
            <a:solidFill>
              <a:schemeClr val="tx1"/>
            </a:solidFill>
          </a:endParaRPr>
        </a:p>
      </dgm:t>
    </dgm:pt>
    <dgm:pt modelId="{C36ACF4B-3603-482A-8C1D-E6FB01DBAE5D}" type="parTrans" cxnId="{85E16BAA-83E6-4709-9E31-DCCCD046B4AB}">
      <dgm:prSet/>
      <dgm:spPr/>
      <dgm:t>
        <a:bodyPr/>
        <a:lstStyle/>
        <a:p>
          <a:endParaRPr lang="en-GB"/>
        </a:p>
      </dgm:t>
    </dgm:pt>
    <dgm:pt modelId="{D3AFD31C-B957-4A5A-972B-9706C660549B}" type="sibTrans" cxnId="{85E16BAA-83E6-4709-9E31-DCCCD046B4AB}">
      <dgm:prSet/>
      <dgm:spPr/>
      <dgm:t>
        <a:bodyPr/>
        <a:lstStyle/>
        <a:p>
          <a:endParaRPr lang="en-GB"/>
        </a:p>
      </dgm:t>
    </dgm:pt>
    <dgm:pt modelId="{FD8BA779-56CC-4566-BA3E-5262757B1A4D}">
      <dgm:prSet phldrT="[Text]" phldr="1"/>
      <dgm:spPr/>
      <dgm:t>
        <a:bodyPr/>
        <a:lstStyle/>
        <a:p>
          <a:endParaRPr lang="en-GB" dirty="0"/>
        </a:p>
      </dgm:t>
    </dgm:pt>
    <dgm:pt modelId="{CAF794FB-AA60-4B8D-99FA-3139B22A1A3A}" type="parTrans" cxnId="{BE77E91F-54C7-4557-ADE3-17F4F587EDBD}">
      <dgm:prSet/>
      <dgm:spPr/>
      <dgm:t>
        <a:bodyPr/>
        <a:lstStyle/>
        <a:p>
          <a:endParaRPr lang="en-GB"/>
        </a:p>
      </dgm:t>
    </dgm:pt>
    <dgm:pt modelId="{4564B6C5-CFBE-452C-BD5D-ACEE2F55E3B7}" type="sibTrans" cxnId="{BE77E91F-54C7-4557-ADE3-17F4F587EDBD}">
      <dgm:prSet/>
      <dgm:spPr/>
      <dgm:t>
        <a:bodyPr/>
        <a:lstStyle/>
        <a:p>
          <a:endParaRPr lang="en-GB"/>
        </a:p>
      </dgm:t>
    </dgm:pt>
    <dgm:pt modelId="{6747B1B1-7E36-4D9F-89BA-7A721DCC21CC}">
      <dgm:prSet phldrT="[Text]" phldr="1"/>
      <dgm:spPr/>
      <dgm:t>
        <a:bodyPr/>
        <a:lstStyle/>
        <a:p>
          <a:endParaRPr lang="en-GB"/>
        </a:p>
      </dgm:t>
    </dgm:pt>
    <dgm:pt modelId="{77B6C3CB-1015-40D8-A69D-CCF5E3C172B2}" type="parTrans" cxnId="{C2797D94-0283-408C-8E72-4E38C038643C}">
      <dgm:prSet/>
      <dgm:spPr/>
      <dgm:t>
        <a:bodyPr/>
        <a:lstStyle/>
        <a:p>
          <a:endParaRPr lang="en-GB"/>
        </a:p>
      </dgm:t>
    </dgm:pt>
    <dgm:pt modelId="{4B04F49F-BF8C-4861-899F-02FAA75E17EC}" type="sibTrans" cxnId="{C2797D94-0283-408C-8E72-4E38C038643C}">
      <dgm:prSet/>
      <dgm:spPr/>
      <dgm:t>
        <a:bodyPr/>
        <a:lstStyle/>
        <a:p>
          <a:endParaRPr lang="en-GB"/>
        </a:p>
      </dgm:t>
    </dgm:pt>
    <dgm:pt modelId="{1962AE36-814C-433E-AC1D-7E8A1F572FCD}">
      <dgm:prSet phldrT="[Text]" phldr="1"/>
      <dgm:spPr/>
      <dgm:t>
        <a:bodyPr/>
        <a:lstStyle/>
        <a:p>
          <a:endParaRPr lang="en-GB"/>
        </a:p>
      </dgm:t>
    </dgm:pt>
    <dgm:pt modelId="{7006DB95-1FCD-485A-862F-29EF0677FDFD}" type="parTrans" cxnId="{EE499BCE-A1AA-4161-81AF-958A9DDBC5CD}">
      <dgm:prSet/>
      <dgm:spPr/>
      <dgm:t>
        <a:bodyPr/>
        <a:lstStyle/>
        <a:p>
          <a:endParaRPr lang="en-GB"/>
        </a:p>
      </dgm:t>
    </dgm:pt>
    <dgm:pt modelId="{F22172D5-497F-435B-9DDB-480DCDB7BB04}" type="sibTrans" cxnId="{EE499BCE-A1AA-4161-81AF-958A9DDBC5CD}">
      <dgm:prSet/>
      <dgm:spPr/>
      <dgm:t>
        <a:bodyPr/>
        <a:lstStyle/>
        <a:p>
          <a:endParaRPr lang="en-GB"/>
        </a:p>
      </dgm:t>
    </dgm:pt>
    <dgm:pt modelId="{3841DF35-10CA-49A0-8902-AE2C9CFE7C0E}">
      <dgm:prSet phldrT="[Text]" phldr="1"/>
      <dgm:spPr/>
      <dgm:t>
        <a:bodyPr/>
        <a:lstStyle/>
        <a:p>
          <a:endParaRPr lang="en-GB"/>
        </a:p>
      </dgm:t>
    </dgm:pt>
    <dgm:pt modelId="{26271B8D-8CCD-4B46-9F1D-65982567D924}" type="parTrans" cxnId="{8F3F2433-B804-4BC0-9CC2-5F6311DBCB32}">
      <dgm:prSet/>
      <dgm:spPr/>
      <dgm:t>
        <a:bodyPr/>
        <a:lstStyle/>
        <a:p>
          <a:endParaRPr lang="en-GB"/>
        </a:p>
      </dgm:t>
    </dgm:pt>
    <dgm:pt modelId="{9FB9B462-DBCD-45A1-BAB6-F8865AD01942}" type="sibTrans" cxnId="{8F3F2433-B804-4BC0-9CC2-5F6311DBCB32}">
      <dgm:prSet/>
      <dgm:spPr/>
      <dgm:t>
        <a:bodyPr/>
        <a:lstStyle/>
        <a:p>
          <a:endParaRPr lang="en-GB"/>
        </a:p>
      </dgm:t>
    </dgm:pt>
    <dgm:pt modelId="{F98DB896-29C4-4725-BA37-74161B6C9870}">
      <dgm:prSet phldrT="[Text]" phldr="1"/>
      <dgm:spPr/>
      <dgm:t>
        <a:bodyPr/>
        <a:lstStyle/>
        <a:p>
          <a:endParaRPr lang="en-GB"/>
        </a:p>
      </dgm:t>
    </dgm:pt>
    <dgm:pt modelId="{87E6D357-59A7-4EDB-A05A-8617F56BDB14}" type="parTrans" cxnId="{3F7CDF31-C37E-41EF-B3B1-A4960D42E8F8}">
      <dgm:prSet/>
      <dgm:spPr/>
      <dgm:t>
        <a:bodyPr/>
        <a:lstStyle/>
        <a:p>
          <a:endParaRPr lang="en-GB"/>
        </a:p>
      </dgm:t>
    </dgm:pt>
    <dgm:pt modelId="{061C20B2-8118-4DAF-8578-91F7A1EFA30A}" type="sibTrans" cxnId="{3F7CDF31-C37E-41EF-B3B1-A4960D42E8F8}">
      <dgm:prSet/>
      <dgm:spPr/>
      <dgm:t>
        <a:bodyPr/>
        <a:lstStyle/>
        <a:p>
          <a:endParaRPr lang="en-GB"/>
        </a:p>
      </dgm:t>
    </dgm:pt>
    <dgm:pt modelId="{1800F485-6992-46BB-B664-AE9831A445EF}">
      <dgm:prSet phldrT="[Text]" phldr="1"/>
      <dgm:spPr/>
      <dgm:t>
        <a:bodyPr/>
        <a:lstStyle/>
        <a:p>
          <a:endParaRPr lang="en-GB"/>
        </a:p>
      </dgm:t>
    </dgm:pt>
    <dgm:pt modelId="{FAEAF1FC-834C-4C45-8C1E-897542F0A120}" type="parTrans" cxnId="{10DF5FF7-ACA8-4913-9203-90E39EE2EC15}">
      <dgm:prSet/>
      <dgm:spPr/>
      <dgm:t>
        <a:bodyPr/>
        <a:lstStyle/>
        <a:p>
          <a:endParaRPr lang="en-GB"/>
        </a:p>
      </dgm:t>
    </dgm:pt>
    <dgm:pt modelId="{86C957F6-CD68-4CE3-AD8F-45D6C04416FE}" type="sibTrans" cxnId="{10DF5FF7-ACA8-4913-9203-90E39EE2EC15}">
      <dgm:prSet/>
      <dgm:spPr/>
      <dgm:t>
        <a:bodyPr/>
        <a:lstStyle/>
        <a:p>
          <a:endParaRPr lang="en-GB"/>
        </a:p>
      </dgm:t>
    </dgm:pt>
    <dgm:pt modelId="{BE091E83-FBC5-4BFF-9511-C749164D005E}" type="pres">
      <dgm:prSet presAssocID="{D9F0A618-4545-4421-8F9E-D39743BBBE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E7B2DDE-A849-4B98-808F-2C5A3D11FFBA}" type="pres">
      <dgm:prSet presAssocID="{DA69860F-4862-4BA3-A03B-98329C367B7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057D8F5B-5D47-48A0-942D-4C822EC5935A}" type="pres">
      <dgm:prSet presAssocID="{FD8BA779-56CC-4566-BA3E-5262757B1A4D}" presName="Accent1" presStyleCnt="0"/>
      <dgm:spPr/>
    </dgm:pt>
    <dgm:pt modelId="{7A7804DD-EF8D-4B3D-BC43-66B94563DF52}" type="pres">
      <dgm:prSet presAssocID="{FD8BA779-56CC-4566-BA3E-5262757B1A4D}" presName="Accent" presStyleLbl="bgShp" presStyleIdx="0" presStyleCnt="6"/>
      <dgm:spPr/>
    </dgm:pt>
    <dgm:pt modelId="{A3A3D092-7E4F-4614-82B2-23FF18DDF3B0}" type="pres">
      <dgm:prSet presAssocID="{FD8BA779-56CC-4566-BA3E-5262757B1A4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7E3ACC-DF94-47B1-85E4-FF59EFD759E6}" type="pres">
      <dgm:prSet presAssocID="{6747B1B1-7E36-4D9F-89BA-7A721DCC21CC}" presName="Accent2" presStyleCnt="0"/>
      <dgm:spPr/>
    </dgm:pt>
    <dgm:pt modelId="{B5B1BC92-2628-4FAA-A5C8-E383B6C7C2D3}" type="pres">
      <dgm:prSet presAssocID="{6747B1B1-7E36-4D9F-89BA-7A721DCC21CC}" presName="Accent" presStyleLbl="bgShp" presStyleIdx="1" presStyleCnt="6"/>
      <dgm:spPr/>
    </dgm:pt>
    <dgm:pt modelId="{2EC27A12-5CEF-4B8B-89DA-CEBAF20B6743}" type="pres">
      <dgm:prSet presAssocID="{6747B1B1-7E36-4D9F-89BA-7A721DCC21C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FBC99B-CB8B-43AD-A0B9-35CEEA5EE495}" type="pres">
      <dgm:prSet presAssocID="{1962AE36-814C-433E-AC1D-7E8A1F572FCD}" presName="Accent3" presStyleCnt="0"/>
      <dgm:spPr/>
    </dgm:pt>
    <dgm:pt modelId="{F86A84CF-DADF-474C-94B0-2729E9427DF0}" type="pres">
      <dgm:prSet presAssocID="{1962AE36-814C-433E-AC1D-7E8A1F572FCD}" presName="Accent" presStyleLbl="bgShp" presStyleIdx="2" presStyleCnt="6"/>
      <dgm:spPr/>
    </dgm:pt>
    <dgm:pt modelId="{7F8D1EC3-FBD3-4898-9544-18692FF31BF7}" type="pres">
      <dgm:prSet presAssocID="{1962AE36-814C-433E-AC1D-7E8A1F572FC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57B9D0-ECD1-4C65-8CB3-4586401E401D}" type="pres">
      <dgm:prSet presAssocID="{3841DF35-10CA-49A0-8902-AE2C9CFE7C0E}" presName="Accent4" presStyleCnt="0"/>
      <dgm:spPr/>
    </dgm:pt>
    <dgm:pt modelId="{009A30BD-7D01-4C76-8AD8-406E5671FC38}" type="pres">
      <dgm:prSet presAssocID="{3841DF35-10CA-49A0-8902-AE2C9CFE7C0E}" presName="Accent" presStyleLbl="bgShp" presStyleIdx="3" presStyleCnt="6"/>
      <dgm:spPr/>
    </dgm:pt>
    <dgm:pt modelId="{FEAAC83F-738C-4D19-AAE6-271761CBC16D}" type="pres">
      <dgm:prSet presAssocID="{3841DF35-10CA-49A0-8902-AE2C9CFE7C0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77977B-EFE7-4EB1-821E-E1F40B394FBF}" type="pres">
      <dgm:prSet presAssocID="{F98DB896-29C4-4725-BA37-74161B6C9870}" presName="Accent5" presStyleCnt="0"/>
      <dgm:spPr/>
    </dgm:pt>
    <dgm:pt modelId="{37BF0A5A-5F3A-43F9-BDE2-E5539E91FE96}" type="pres">
      <dgm:prSet presAssocID="{F98DB896-29C4-4725-BA37-74161B6C9870}" presName="Accent" presStyleLbl="bgShp" presStyleIdx="4" presStyleCnt="6"/>
      <dgm:spPr/>
    </dgm:pt>
    <dgm:pt modelId="{C5B6784D-76A3-4452-A4A4-D57C0FB4491D}" type="pres">
      <dgm:prSet presAssocID="{F98DB896-29C4-4725-BA37-74161B6C987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80216F-573B-4547-9965-00D1BC06599C}" type="pres">
      <dgm:prSet presAssocID="{1800F485-6992-46BB-B664-AE9831A445EF}" presName="Accent6" presStyleCnt="0"/>
      <dgm:spPr/>
    </dgm:pt>
    <dgm:pt modelId="{A59459D6-24DD-40EC-97C3-BC111ECD7E73}" type="pres">
      <dgm:prSet presAssocID="{1800F485-6992-46BB-B664-AE9831A445EF}" presName="Accent" presStyleLbl="bgShp" presStyleIdx="5" presStyleCnt="6"/>
      <dgm:spPr/>
    </dgm:pt>
    <dgm:pt modelId="{B3B498D9-52B8-4638-AA3B-E2E8D1B6EFE0}" type="pres">
      <dgm:prSet presAssocID="{1800F485-6992-46BB-B664-AE9831A445E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DF5FF7-ACA8-4913-9203-90E39EE2EC15}" srcId="{DA69860F-4862-4BA3-A03B-98329C367B7F}" destId="{1800F485-6992-46BB-B664-AE9831A445EF}" srcOrd="5" destOrd="0" parTransId="{FAEAF1FC-834C-4C45-8C1E-897542F0A120}" sibTransId="{86C957F6-CD68-4CE3-AD8F-45D6C04416FE}"/>
    <dgm:cxn modelId="{EE499BCE-A1AA-4161-81AF-958A9DDBC5CD}" srcId="{DA69860F-4862-4BA3-A03B-98329C367B7F}" destId="{1962AE36-814C-433E-AC1D-7E8A1F572FCD}" srcOrd="2" destOrd="0" parTransId="{7006DB95-1FCD-485A-862F-29EF0677FDFD}" sibTransId="{F22172D5-497F-435B-9DDB-480DCDB7BB04}"/>
    <dgm:cxn modelId="{85E16BAA-83E6-4709-9E31-DCCCD046B4AB}" srcId="{D9F0A618-4545-4421-8F9E-D39743BBBEA9}" destId="{DA69860F-4862-4BA3-A03B-98329C367B7F}" srcOrd="0" destOrd="0" parTransId="{C36ACF4B-3603-482A-8C1D-E6FB01DBAE5D}" sibTransId="{D3AFD31C-B957-4A5A-972B-9706C660549B}"/>
    <dgm:cxn modelId="{F787806C-7156-4B3A-B0C8-C4FEF72ADA96}" type="presOf" srcId="{3841DF35-10CA-49A0-8902-AE2C9CFE7C0E}" destId="{FEAAC83F-738C-4D19-AAE6-271761CBC16D}" srcOrd="0" destOrd="0" presId="urn:microsoft.com/office/officeart/2011/layout/HexagonRadial"/>
    <dgm:cxn modelId="{0201F6FF-A1FF-40B5-888A-A10A63D4CBCE}" type="presOf" srcId="{F98DB896-29C4-4725-BA37-74161B6C9870}" destId="{C5B6784D-76A3-4452-A4A4-D57C0FB4491D}" srcOrd="0" destOrd="0" presId="urn:microsoft.com/office/officeart/2011/layout/HexagonRadial"/>
    <dgm:cxn modelId="{DAB2B03E-AF85-457B-AEEA-784E2D61C4B4}" type="presOf" srcId="{6747B1B1-7E36-4D9F-89BA-7A721DCC21CC}" destId="{2EC27A12-5CEF-4B8B-89DA-CEBAF20B6743}" srcOrd="0" destOrd="0" presId="urn:microsoft.com/office/officeart/2011/layout/HexagonRadial"/>
    <dgm:cxn modelId="{695F845C-8B0D-4680-BF4A-47920D9C4D01}" type="presOf" srcId="{1800F485-6992-46BB-B664-AE9831A445EF}" destId="{B3B498D9-52B8-4638-AA3B-E2E8D1B6EFE0}" srcOrd="0" destOrd="0" presId="urn:microsoft.com/office/officeart/2011/layout/HexagonRadial"/>
    <dgm:cxn modelId="{3F7CDF31-C37E-41EF-B3B1-A4960D42E8F8}" srcId="{DA69860F-4862-4BA3-A03B-98329C367B7F}" destId="{F98DB896-29C4-4725-BA37-74161B6C9870}" srcOrd="4" destOrd="0" parTransId="{87E6D357-59A7-4EDB-A05A-8617F56BDB14}" sibTransId="{061C20B2-8118-4DAF-8578-91F7A1EFA30A}"/>
    <dgm:cxn modelId="{BE77E91F-54C7-4557-ADE3-17F4F587EDBD}" srcId="{DA69860F-4862-4BA3-A03B-98329C367B7F}" destId="{FD8BA779-56CC-4566-BA3E-5262757B1A4D}" srcOrd="0" destOrd="0" parTransId="{CAF794FB-AA60-4B8D-99FA-3139B22A1A3A}" sibTransId="{4564B6C5-CFBE-452C-BD5D-ACEE2F55E3B7}"/>
    <dgm:cxn modelId="{8F3F2433-B804-4BC0-9CC2-5F6311DBCB32}" srcId="{DA69860F-4862-4BA3-A03B-98329C367B7F}" destId="{3841DF35-10CA-49A0-8902-AE2C9CFE7C0E}" srcOrd="3" destOrd="0" parTransId="{26271B8D-8CCD-4B46-9F1D-65982567D924}" sibTransId="{9FB9B462-DBCD-45A1-BAB6-F8865AD01942}"/>
    <dgm:cxn modelId="{C2797D94-0283-408C-8E72-4E38C038643C}" srcId="{DA69860F-4862-4BA3-A03B-98329C367B7F}" destId="{6747B1B1-7E36-4D9F-89BA-7A721DCC21CC}" srcOrd="1" destOrd="0" parTransId="{77B6C3CB-1015-40D8-A69D-CCF5E3C172B2}" sibTransId="{4B04F49F-BF8C-4861-899F-02FAA75E17EC}"/>
    <dgm:cxn modelId="{BCE5E45C-9463-4388-85AC-0037397A4606}" type="presOf" srcId="{FD8BA779-56CC-4566-BA3E-5262757B1A4D}" destId="{A3A3D092-7E4F-4614-82B2-23FF18DDF3B0}" srcOrd="0" destOrd="0" presId="urn:microsoft.com/office/officeart/2011/layout/HexagonRadial"/>
    <dgm:cxn modelId="{9027D988-6AE8-47F5-AD53-E36FDABFAC90}" type="presOf" srcId="{1962AE36-814C-433E-AC1D-7E8A1F572FCD}" destId="{7F8D1EC3-FBD3-4898-9544-18692FF31BF7}" srcOrd="0" destOrd="0" presId="urn:microsoft.com/office/officeart/2011/layout/HexagonRadial"/>
    <dgm:cxn modelId="{7A7FF307-7A59-4F50-A401-3D6481BF022C}" type="presOf" srcId="{D9F0A618-4545-4421-8F9E-D39743BBBEA9}" destId="{BE091E83-FBC5-4BFF-9511-C749164D005E}" srcOrd="0" destOrd="0" presId="urn:microsoft.com/office/officeart/2011/layout/HexagonRadial"/>
    <dgm:cxn modelId="{7B3D3F5B-E154-4E5D-823A-B597F3B5620F}" type="presOf" srcId="{DA69860F-4862-4BA3-A03B-98329C367B7F}" destId="{FE7B2DDE-A849-4B98-808F-2C5A3D11FFBA}" srcOrd="0" destOrd="0" presId="urn:microsoft.com/office/officeart/2011/layout/HexagonRadial"/>
    <dgm:cxn modelId="{46010F07-CCDD-43DC-9EF0-CFA491962127}" type="presParOf" srcId="{BE091E83-FBC5-4BFF-9511-C749164D005E}" destId="{FE7B2DDE-A849-4B98-808F-2C5A3D11FFBA}" srcOrd="0" destOrd="0" presId="urn:microsoft.com/office/officeart/2011/layout/HexagonRadial"/>
    <dgm:cxn modelId="{C341EF72-3AF6-4CFE-9127-5C3A8DE4905A}" type="presParOf" srcId="{BE091E83-FBC5-4BFF-9511-C749164D005E}" destId="{057D8F5B-5D47-48A0-942D-4C822EC5935A}" srcOrd="1" destOrd="0" presId="urn:microsoft.com/office/officeart/2011/layout/HexagonRadial"/>
    <dgm:cxn modelId="{C0B3F696-209A-4CA0-8B5B-D32235BAEF6A}" type="presParOf" srcId="{057D8F5B-5D47-48A0-942D-4C822EC5935A}" destId="{7A7804DD-EF8D-4B3D-BC43-66B94563DF52}" srcOrd="0" destOrd="0" presId="urn:microsoft.com/office/officeart/2011/layout/HexagonRadial"/>
    <dgm:cxn modelId="{32832AEF-BE8D-4DC4-9627-F07003FBD068}" type="presParOf" srcId="{BE091E83-FBC5-4BFF-9511-C749164D005E}" destId="{A3A3D092-7E4F-4614-82B2-23FF18DDF3B0}" srcOrd="2" destOrd="0" presId="urn:microsoft.com/office/officeart/2011/layout/HexagonRadial"/>
    <dgm:cxn modelId="{59E797F3-BCCA-49D0-898C-515B5CF3A696}" type="presParOf" srcId="{BE091E83-FBC5-4BFF-9511-C749164D005E}" destId="{5F7E3ACC-DF94-47B1-85E4-FF59EFD759E6}" srcOrd="3" destOrd="0" presId="urn:microsoft.com/office/officeart/2011/layout/HexagonRadial"/>
    <dgm:cxn modelId="{6241297F-2772-499B-9EA2-F0939A013E4B}" type="presParOf" srcId="{5F7E3ACC-DF94-47B1-85E4-FF59EFD759E6}" destId="{B5B1BC92-2628-4FAA-A5C8-E383B6C7C2D3}" srcOrd="0" destOrd="0" presId="urn:microsoft.com/office/officeart/2011/layout/HexagonRadial"/>
    <dgm:cxn modelId="{D31913E4-C1B9-4E40-8220-D2D838E89F5A}" type="presParOf" srcId="{BE091E83-FBC5-4BFF-9511-C749164D005E}" destId="{2EC27A12-5CEF-4B8B-89DA-CEBAF20B6743}" srcOrd="4" destOrd="0" presId="urn:microsoft.com/office/officeart/2011/layout/HexagonRadial"/>
    <dgm:cxn modelId="{9E0C0223-3B63-4B70-A0CC-494C16F3E8A2}" type="presParOf" srcId="{BE091E83-FBC5-4BFF-9511-C749164D005E}" destId="{74FBC99B-CB8B-43AD-A0B9-35CEEA5EE495}" srcOrd="5" destOrd="0" presId="urn:microsoft.com/office/officeart/2011/layout/HexagonRadial"/>
    <dgm:cxn modelId="{12B9DF10-4DD5-438D-B4E3-624D500416BC}" type="presParOf" srcId="{74FBC99B-CB8B-43AD-A0B9-35CEEA5EE495}" destId="{F86A84CF-DADF-474C-94B0-2729E9427DF0}" srcOrd="0" destOrd="0" presId="urn:microsoft.com/office/officeart/2011/layout/HexagonRadial"/>
    <dgm:cxn modelId="{10FAD884-9F90-422A-99B3-6F2465E8B8B0}" type="presParOf" srcId="{BE091E83-FBC5-4BFF-9511-C749164D005E}" destId="{7F8D1EC3-FBD3-4898-9544-18692FF31BF7}" srcOrd="6" destOrd="0" presId="urn:microsoft.com/office/officeart/2011/layout/HexagonRadial"/>
    <dgm:cxn modelId="{98C0E500-CB4E-4F95-8155-796F7FC1C438}" type="presParOf" srcId="{BE091E83-FBC5-4BFF-9511-C749164D005E}" destId="{0757B9D0-ECD1-4C65-8CB3-4586401E401D}" srcOrd="7" destOrd="0" presId="urn:microsoft.com/office/officeart/2011/layout/HexagonRadial"/>
    <dgm:cxn modelId="{02F5AAD4-8A68-4A98-B33F-D178CF666207}" type="presParOf" srcId="{0757B9D0-ECD1-4C65-8CB3-4586401E401D}" destId="{009A30BD-7D01-4C76-8AD8-406E5671FC38}" srcOrd="0" destOrd="0" presId="urn:microsoft.com/office/officeart/2011/layout/HexagonRadial"/>
    <dgm:cxn modelId="{31262475-4E93-4BE9-BCEF-5AF318463167}" type="presParOf" srcId="{BE091E83-FBC5-4BFF-9511-C749164D005E}" destId="{FEAAC83F-738C-4D19-AAE6-271761CBC16D}" srcOrd="8" destOrd="0" presId="urn:microsoft.com/office/officeart/2011/layout/HexagonRadial"/>
    <dgm:cxn modelId="{1D9A9952-6069-4441-BA92-5447F3878D39}" type="presParOf" srcId="{BE091E83-FBC5-4BFF-9511-C749164D005E}" destId="{B477977B-EFE7-4EB1-821E-E1F40B394FBF}" srcOrd="9" destOrd="0" presId="urn:microsoft.com/office/officeart/2011/layout/HexagonRadial"/>
    <dgm:cxn modelId="{F0D6DAD8-88F5-4A6D-984B-137C44939DE0}" type="presParOf" srcId="{B477977B-EFE7-4EB1-821E-E1F40B394FBF}" destId="{37BF0A5A-5F3A-43F9-BDE2-E5539E91FE96}" srcOrd="0" destOrd="0" presId="urn:microsoft.com/office/officeart/2011/layout/HexagonRadial"/>
    <dgm:cxn modelId="{DF8E93B2-BFB8-47D3-8EF7-EE45DE15DF54}" type="presParOf" srcId="{BE091E83-FBC5-4BFF-9511-C749164D005E}" destId="{C5B6784D-76A3-4452-A4A4-D57C0FB4491D}" srcOrd="10" destOrd="0" presId="urn:microsoft.com/office/officeart/2011/layout/HexagonRadial"/>
    <dgm:cxn modelId="{2D22A12E-4D04-454B-880E-31E23F0F2C9E}" type="presParOf" srcId="{BE091E83-FBC5-4BFF-9511-C749164D005E}" destId="{6180216F-573B-4547-9965-00D1BC06599C}" srcOrd="11" destOrd="0" presId="urn:microsoft.com/office/officeart/2011/layout/HexagonRadial"/>
    <dgm:cxn modelId="{77B094EF-CDDB-4C08-99D1-DA06DD077560}" type="presParOf" srcId="{6180216F-573B-4547-9965-00D1BC06599C}" destId="{A59459D6-24DD-40EC-97C3-BC111ECD7E73}" srcOrd="0" destOrd="0" presId="urn:microsoft.com/office/officeart/2011/layout/HexagonRadial"/>
    <dgm:cxn modelId="{09A00FB7-FC6F-4650-A4C3-F09E15FF2D48}" type="presParOf" srcId="{BE091E83-FBC5-4BFF-9511-C749164D005E}" destId="{B3B498D9-52B8-4638-AA3B-E2E8D1B6EFE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B2DDE-A849-4B98-808F-2C5A3D11FFBA}">
      <dsp:nvSpPr>
        <dsp:cNvPr id="0" name=""/>
        <dsp:cNvSpPr/>
      </dsp:nvSpPr>
      <dsp:spPr>
        <a:xfrm>
          <a:off x="2497699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What are the qualities of a good scientist?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805234" y="1726106"/>
        <a:ext cx="1240749" cy="1073297"/>
      </dsp:txXfrm>
    </dsp:sp>
    <dsp:sp modelId="{B5B1BC92-2628-4FAA-A5C8-E383B6C7C2D3}">
      <dsp:nvSpPr>
        <dsp:cNvPr id="0" name=""/>
        <dsp:cNvSpPr/>
      </dsp:nvSpPr>
      <dsp:spPr>
        <a:xfrm>
          <a:off x="3659799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3D092-7E4F-4614-82B2-23FF18DDF3B0}">
      <dsp:nvSpPr>
        <dsp:cNvPr id="0" name=""/>
        <dsp:cNvSpPr/>
      </dsp:nvSpPr>
      <dsp:spPr>
        <a:xfrm>
          <a:off x="2668647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2920681" y="218039"/>
        <a:ext cx="1016763" cy="879619"/>
      </dsp:txXfrm>
    </dsp:sp>
    <dsp:sp modelId="{F86A84CF-DADF-474C-94B0-2729E9427DF0}">
      <dsp:nvSpPr>
        <dsp:cNvPr id="0" name=""/>
        <dsp:cNvSpPr/>
      </dsp:nvSpPr>
      <dsp:spPr>
        <a:xfrm>
          <a:off x="4476981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27A12-5CEF-4B8B-89DA-CEBAF20B6743}">
      <dsp:nvSpPr>
        <dsp:cNvPr id="0" name=""/>
        <dsp:cNvSpPr/>
      </dsp:nvSpPr>
      <dsp:spPr>
        <a:xfrm>
          <a:off x="4063425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315459" y="1027281"/>
        <a:ext cx="1016763" cy="879619"/>
      </dsp:txXfrm>
    </dsp:sp>
    <dsp:sp modelId="{009A30BD-7D01-4C76-8AD8-406E5671FC38}">
      <dsp:nvSpPr>
        <dsp:cNvPr id="0" name=""/>
        <dsp:cNvSpPr/>
      </dsp:nvSpPr>
      <dsp:spPr>
        <a:xfrm>
          <a:off x="3909313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D1EC3-FBD3-4898-9544-18692FF31BF7}">
      <dsp:nvSpPr>
        <dsp:cNvPr id="0" name=""/>
        <dsp:cNvSpPr/>
      </dsp:nvSpPr>
      <dsp:spPr>
        <a:xfrm>
          <a:off x="4063425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315459" y="2618157"/>
        <a:ext cx="1016763" cy="879619"/>
      </dsp:txXfrm>
    </dsp:sp>
    <dsp:sp modelId="{37BF0A5A-5F3A-43F9-BDE2-E5539E91FE96}">
      <dsp:nvSpPr>
        <dsp:cNvPr id="0" name=""/>
        <dsp:cNvSpPr/>
      </dsp:nvSpPr>
      <dsp:spPr>
        <a:xfrm>
          <a:off x="2501152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C83F-738C-4D19-AAE6-271761CBC16D}">
      <dsp:nvSpPr>
        <dsp:cNvPr id="0" name=""/>
        <dsp:cNvSpPr/>
      </dsp:nvSpPr>
      <dsp:spPr>
        <a:xfrm>
          <a:off x="2668647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20681" y="3428304"/>
        <a:ext cx="1016763" cy="879619"/>
      </dsp:txXfrm>
    </dsp:sp>
    <dsp:sp modelId="{A59459D6-24DD-40EC-97C3-BC111ECD7E73}">
      <dsp:nvSpPr>
        <dsp:cNvPr id="0" name=""/>
        <dsp:cNvSpPr/>
      </dsp:nvSpPr>
      <dsp:spPr>
        <a:xfrm>
          <a:off x="1670588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6784D-76A3-4452-A4A4-D57C0FB4491D}">
      <dsp:nvSpPr>
        <dsp:cNvPr id="0" name=""/>
        <dsp:cNvSpPr/>
      </dsp:nvSpPr>
      <dsp:spPr>
        <a:xfrm>
          <a:off x="1267393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519427" y="2619062"/>
        <a:ext cx="1016763" cy="879619"/>
      </dsp:txXfrm>
    </dsp:sp>
    <dsp:sp modelId="{B3B498D9-52B8-4638-AA3B-E2E8D1B6EFE0}">
      <dsp:nvSpPr>
        <dsp:cNvPr id="0" name=""/>
        <dsp:cNvSpPr/>
      </dsp:nvSpPr>
      <dsp:spPr>
        <a:xfrm>
          <a:off x="1267393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519427" y="1025470"/>
        <a:ext cx="1016763" cy="87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AB088-D1D1-4E91-B905-3DC8816F0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2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8F40B6-1A0B-4AC2-8F69-E08FD2E42ADD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60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There are two safety slides: choose which ever you prefer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E86D7-116B-41BB-A6B1-313248DBDBEC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2959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D3E42C-6C92-4A81-8F44-B9C3C0B25F03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altLang="en-US" dirty="0" smtClean="0"/>
              <a:t>Write down a list of all the things going wrong in the </a:t>
            </a:r>
            <a:r>
              <a:rPr lang="en-US" altLang="en-US" smtClean="0"/>
              <a:t>next slide.</a:t>
            </a:r>
            <a:r>
              <a:rPr lang="en-US" altLang="en-US" baseline="0" smtClean="0"/>
              <a:t> </a:t>
            </a:r>
            <a:r>
              <a:rPr lang="en-US" altLang="en-US" dirty="0" smtClean="0"/>
              <a:t>For each of your answers, write a safety rule.</a:t>
            </a:r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59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EA43FE-84FC-4D31-AF2A-1E03F3914CC3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73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312854-737E-4FBC-8AED-027E3A4E531E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2335-4F7E-4CF8-8417-892E99AC6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53F6-D11C-4C60-8C54-D404EDB14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4F04-D946-45BE-BBD5-AB6DD39AA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5646E-3999-4B68-9645-10E7EFCD0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6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1AEC-39C3-44F2-B396-494AE5EB9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5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1F18-4D4F-4C7F-86C8-DBAB47C25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4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145D-ADAC-4994-85A6-494AB435E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0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44A6-EFE7-41B9-A72C-A6108AEE1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7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08EF-431B-49D5-9411-AA0DAA208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B061-D0A4-4285-91C5-1FFEDFB73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21F1-BDF7-494A-924C-7AA0C930B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A32E-3CB4-4317-B5E4-E81DD9190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6A82-BCA0-4052-90EC-07A002A6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2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FDD3-C868-4AB8-9857-49E66D33A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17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D460-F92B-4F67-91CD-A8DFD497A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8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9604-0197-453A-A799-FC5799CC7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A980-61FF-4B5F-9E26-80F6E21DB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3D20-256C-466C-8973-E9DFA992C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4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A148-F3E6-4F6F-91AF-A4FB6E6A1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4CF12-3196-4124-8176-77C99896B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7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A2E4-0876-45D5-AB42-F327C51C7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64F9-E316-4371-B319-1591B0271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0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AC6B7B-E8F3-4832-BAAA-EDD87BE3D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4" descr="MCj03519560000[1]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MCj02808120000[1]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413"/>
            <a:ext cx="17843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0" descr="MCj02870910000[1]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430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1" descr="MCj02789980000[1]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12017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170610-BABF-457F-A9FB-E70A29760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2.jpe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hyperlink" Target="http://upload.wikimedia.org/wikipedia/commons/a/ab/Measuring_cylinder_hg.jpg" TargetMode="External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23728" y="260350"/>
            <a:ext cx="6624985" cy="1143000"/>
          </a:xfrm>
        </p:spPr>
        <p:txBody>
          <a:bodyPr/>
          <a:lstStyle/>
          <a:p>
            <a:r>
              <a:rPr lang="en-GB" dirty="0" smtClean="0"/>
              <a:t>What are the qualities of a good scientist?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35150" y="1600200"/>
          <a:ext cx="68516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8" y="0"/>
            <a:ext cx="1361164" cy="136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Cj04136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16827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Cj043389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55" y="305905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MCj032914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9953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MMj0336977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850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MCj029044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4" y="3687763"/>
            <a:ext cx="9620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MCj0088718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1552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MPj0175486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84" y="5229200"/>
            <a:ext cx="1828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 descr="MCj037091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02" y="920501"/>
            <a:ext cx="201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6" descr="Measuring_cylinder_h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0713"/>
            <a:ext cx="1206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8" descr="MPj0287644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18716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0" descr="MCj0305263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63" y="1450975"/>
            <a:ext cx="23050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32" y="49213"/>
            <a:ext cx="8229600" cy="1143000"/>
          </a:xfrm>
        </p:spPr>
        <p:txBody>
          <a:bodyPr/>
          <a:lstStyle/>
          <a:p>
            <a:r>
              <a:rPr lang="en-GB" dirty="0" smtClean="0"/>
              <a:t>What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tube</a:t>
            </a:r>
          </a:p>
          <a:p>
            <a:r>
              <a:rPr lang="en-GB" dirty="0"/>
              <a:t>storing or mixing solids and liquids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technicalglass.com/images/test_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84984"/>
            <a:ext cx="3810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5246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Boiling tube</a:t>
            </a:r>
          </a:p>
          <a:p>
            <a:r>
              <a:rPr lang="en-GB" dirty="0" smtClean="0"/>
              <a:t>Heating or mixing solids </a:t>
            </a:r>
            <a:r>
              <a:rPr lang="en-GB" dirty="0"/>
              <a:t>and liquids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fphoto.com/site/asset/slideshow/Fphoto-36919406G-6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7"/>
            <a:ext cx="2736304" cy="37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8552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Beaker</a:t>
            </a:r>
          </a:p>
          <a:p>
            <a:r>
              <a:rPr lang="en-GB" dirty="0"/>
              <a:t>holding liquids or </a:t>
            </a:r>
            <a:r>
              <a:rPr lang="en-GB" dirty="0" smtClean="0"/>
              <a:t>solids (NOT MEASURING)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carolina.com/images/product/large/721209_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88853"/>
            <a:ext cx="3419872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Conical flask</a:t>
            </a:r>
          </a:p>
          <a:p>
            <a:r>
              <a:rPr lang="en-GB" dirty="0" smtClean="0"/>
              <a:t>holding </a:t>
            </a:r>
            <a:r>
              <a:rPr lang="en-GB" dirty="0"/>
              <a:t>and mixing liquids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www.barmans.co.uk/productimg/4943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96" y="3074896"/>
            <a:ext cx="3215208" cy="32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Round bottomed flask</a:t>
            </a:r>
          </a:p>
          <a:p>
            <a:r>
              <a:rPr lang="en-GB" dirty="0"/>
              <a:t>heating liquids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cache2.asset-cache.net/gc/471154393-boiling-round-bottom-flask-gettyimages.jpg?v=1&amp;c=IWSAsset&amp;k=2&amp;d=ArvEjw6K2pN%2FBMUJ2CPFVcYAzHrb4VyfLV51RnCvqH44r8Jrhe0gRvm%2F6%2BrFnWQN7AzMBvlETG240AFCav2HWw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6834"/>
            <a:ext cx="2520280" cy="38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Measuring </a:t>
            </a:r>
            <a:r>
              <a:rPr lang="en-GB" dirty="0" err="1" smtClean="0"/>
              <a:t>cyclinder</a:t>
            </a:r>
            <a:endParaRPr lang="en-GB" dirty="0" smtClean="0"/>
          </a:p>
          <a:p>
            <a:r>
              <a:rPr lang="en-GB" dirty="0" smtClean="0"/>
              <a:t>Measuring volumes of liquid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camlab.co.uk/images/thumbs/00095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0200"/>
            <a:ext cx="1465174" cy="48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GB" dirty="0" smtClean="0"/>
              <a:t>condenser</a:t>
            </a:r>
          </a:p>
          <a:p>
            <a:r>
              <a:rPr lang="en-GB" dirty="0" smtClean="0"/>
              <a:t>Cooling down hot gases so they turn into liquids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www.daviddarling.info/images2/Liebig_conden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5"/>
            <a:ext cx="5526612" cy="35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GB" dirty="0" smtClean="0"/>
              <a:t>tripod</a:t>
            </a:r>
          </a:p>
          <a:p>
            <a:r>
              <a:rPr lang="en-GB" dirty="0"/>
              <a:t>heating a beaker, flask or crucible over a Bunsen burner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static.rapidonline.com/catalogueimages/Module/M072273P01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GB" dirty="0" smtClean="0"/>
              <a:t>gauze</a:t>
            </a:r>
          </a:p>
          <a:p>
            <a:r>
              <a:rPr lang="en-GB" dirty="0"/>
              <a:t>supporting a beaker or flask and spreading the heat from the flame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www.madaboutscience.com.au/store/images/MattWireGauze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49" y="3284984"/>
            <a:ext cx="2942902" cy="29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2128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Science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7928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Thinking Scientifically</a:t>
            </a:r>
          </a:p>
          <a:p>
            <a:pPr eaLnBrk="1" hangingPunct="1"/>
            <a:r>
              <a:rPr lang="en-US" altLang="en-US" smtClean="0"/>
              <a:t>&amp; Safety in Science</a:t>
            </a:r>
          </a:p>
        </p:txBody>
      </p:sp>
      <p:pic>
        <p:nvPicPr>
          <p:cNvPr id="3076" name="Picture 4" descr="MCj02870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430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Cj027899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12017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MCj032566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16557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MCj035195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0"/>
            <a:ext cx="11191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MCj035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581525"/>
            <a:ext cx="1276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2329144"/>
            <a:ext cx="1072586" cy="107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24744"/>
          </a:xfrm>
        </p:spPr>
        <p:txBody>
          <a:bodyPr/>
          <a:lstStyle/>
          <a:p>
            <a:r>
              <a:rPr lang="en-GB" dirty="0" smtClean="0"/>
              <a:t>Bunsen burner</a:t>
            </a:r>
          </a:p>
          <a:p>
            <a:r>
              <a:rPr lang="en-GB" dirty="0" smtClean="0"/>
              <a:t>Heating things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www.corbisimages.com/images/Corbis-42-21815568.jpg?size=67&amp;uid=04c79a10-3bdd-489b-b02f-7c98f8610e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252028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8dcandylu.weebly.com/uploads/1/0/7/9/10796322/5545952_or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30" y="2442479"/>
            <a:ext cx="3014700" cy="40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24744"/>
          </a:xfrm>
        </p:spPr>
        <p:txBody>
          <a:bodyPr/>
          <a:lstStyle/>
          <a:p>
            <a:r>
              <a:rPr lang="en-GB" dirty="0" smtClean="0"/>
              <a:t>Evaporating basin</a:t>
            </a:r>
          </a:p>
          <a:p>
            <a:r>
              <a:rPr lang="en-GB" dirty="0" smtClean="0"/>
              <a:t>Evaporating water from a solution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static.coleparmer.com/large_images/1781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68960"/>
            <a:ext cx="3810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24744"/>
          </a:xfrm>
        </p:spPr>
        <p:txBody>
          <a:bodyPr/>
          <a:lstStyle/>
          <a:p>
            <a:r>
              <a:rPr lang="en-GB" dirty="0" smtClean="0"/>
              <a:t>Filter funnel (with filter paper)</a:t>
            </a:r>
          </a:p>
          <a:p>
            <a:r>
              <a:rPr lang="en-GB" dirty="0" smtClean="0"/>
              <a:t>Separating a solid from liquid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 descr="http://www.scienceessentials.com.au/images/uploads/products/Funnel_Fil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9041"/>
            <a:ext cx="2690632" cy="29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nterchemnet.um.maine.edu/data/images/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18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What is it? What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24744"/>
          </a:xfrm>
        </p:spPr>
        <p:txBody>
          <a:bodyPr/>
          <a:lstStyle/>
          <a:p>
            <a:r>
              <a:rPr lang="en-GB" dirty="0" smtClean="0"/>
              <a:t>Rubber bung (with or without hole)</a:t>
            </a:r>
          </a:p>
          <a:p>
            <a:r>
              <a:rPr lang="en-GB" dirty="0" smtClean="0"/>
              <a:t>Keeping things in a tube or flask (hole is to put a tube through)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impact-test.co.uk/images/MH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5120" r="12306" b="15329"/>
          <a:stretch/>
        </p:blipFill>
        <p:spPr bwMode="auto">
          <a:xfrm>
            <a:off x="636780" y="2737519"/>
            <a:ext cx="18002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teachers-direct.co.uk/coursework/web-images/bu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10719" r="21429" b="16265"/>
          <a:stretch/>
        </p:blipFill>
        <p:spPr bwMode="auto">
          <a:xfrm>
            <a:off x="2460390" y="273751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chemistryland.com/CHM130FieldLab/Lab7/PullOutTu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63" y="2762621"/>
            <a:ext cx="4201272" cy="32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166"/>
            <a:ext cx="1072586" cy="1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Homework</a:t>
            </a:r>
            <a:endParaRPr lang="en-US" altLang="en-US" dirty="0" smtClean="0"/>
          </a:p>
        </p:txBody>
      </p:sp>
      <p:pic>
        <p:nvPicPr>
          <p:cNvPr id="15364" name="Picture 2" descr="http://www.codinghorror.com/blog/images/following-instructions-for-dumm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5438"/>
            <a:ext cx="33432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28800"/>
            <a:ext cx="31683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3200" dirty="0">
                <a:latin typeface="Calibri" panose="020F0502020204030204" pitchFamily="34" charset="0"/>
              </a:rPr>
              <a:t>Design a poster for your lab,    showing one safety rule and the reason for having </a:t>
            </a:r>
            <a:r>
              <a:rPr lang="en-GB" sz="3200" dirty="0" smtClean="0">
                <a:latin typeface="Calibri" panose="020F0502020204030204" pitchFamily="34" charset="0"/>
              </a:rPr>
              <a:t>it.</a:t>
            </a:r>
          </a:p>
          <a:p>
            <a:pPr marL="0" lvl="1" algn="ctr"/>
            <a:endParaRPr lang="en-GB" sz="3200" dirty="0">
              <a:latin typeface="Calibri" panose="020F0502020204030204" pitchFamily="34" charset="0"/>
            </a:endParaRPr>
          </a:p>
          <a:p>
            <a:pPr marL="0" lvl="1" algn="ctr"/>
            <a:r>
              <a:rPr lang="en-GB" sz="3200" dirty="0" smtClean="0">
                <a:latin typeface="Calibri" panose="020F0502020204030204" pitchFamily="34" charset="0"/>
              </a:rPr>
              <a:t>Be Creative!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All pupils must</a:t>
            </a:r>
          </a:p>
          <a:p>
            <a:r>
              <a:rPr lang="en-GB" sz="2000" dirty="0" smtClean="0"/>
              <a:t>Know why it is important to work </a:t>
            </a:r>
            <a:r>
              <a:rPr lang="en-GB" sz="2000" dirty="0"/>
              <a:t>safely in a </a:t>
            </a:r>
            <a:r>
              <a:rPr lang="en-GB" sz="2000" dirty="0" smtClean="0"/>
              <a:t>laboratory</a:t>
            </a:r>
            <a:endParaRPr lang="en-GB" sz="2000" dirty="0"/>
          </a:p>
          <a:p>
            <a:r>
              <a:rPr lang="en-GB" sz="2000" dirty="0"/>
              <a:t>R</a:t>
            </a:r>
            <a:r>
              <a:rPr lang="en-GB" sz="2000" dirty="0" smtClean="0"/>
              <a:t>ecognise </a:t>
            </a:r>
            <a:r>
              <a:rPr lang="en-GB" sz="2000" dirty="0"/>
              <a:t>hazards in a </a:t>
            </a:r>
            <a:r>
              <a:rPr lang="en-GB" sz="2000" dirty="0" smtClean="0"/>
              <a:t>laboratory?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FF0000"/>
                </a:solidFill>
              </a:rPr>
              <a:t>Most pupils should</a:t>
            </a:r>
          </a:p>
          <a:p>
            <a:r>
              <a:rPr lang="en-GB" sz="2000" dirty="0" smtClean="0"/>
              <a:t>Understand </a:t>
            </a:r>
            <a:r>
              <a:rPr lang="en-GB" sz="2000" dirty="0"/>
              <a:t>how to evaluate risks and avoid </a:t>
            </a:r>
            <a:r>
              <a:rPr lang="en-GB" sz="2000" dirty="0" smtClean="0"/>
              <a:t>danger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FF0000"/>
                </a:solidFill>
              </a:rPr>
              <a:t>Some </a:t>
            </a:r>
            <a:r>
              <a:rPr lang="en-GB" sz="2000" smtClean="0">
                <a:solidFill>
                  <a:srgbClr val="FF0000"/>
                </a:solidFill>
              </a:rPr>
              <a:t>pupils could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R</a:t>
            </a:r>
            <a:r>
              <a:rPr lang="en-GB" sz="2000" dirty="0" smtClean="0"/>
              <a:t>ecognise </a:t>
            </a:r>
            <a:r>
              <a:rPr lang="en-GB" sz="2000" dirty="0"/>
              <a:t>hazard symbols and </a:t>
            </a:r>
            <a:r>
              <a:rPr lang="en-GB" sz="2000" dirty="0" smtClean="0"/>
              <a:t>rank  </a:t>
            </a:r>
            <a:r>
              <a:rPr lang="en-GB" sz="2000" dirty="0"/>
              <a:t>levels of </a:t>
            </a:r>
            <a:r>
              <a:rPr lang="en-GB" sz="2000" dirty="0" smtClean="0"/>
              <a:t>danger</a:t>
            </a:r>
            <a:endParaRPr lang="en-GB" sz="2000" dirty="0"/>
          </a:p>
          <a:p>
            <a:r>
              <a:rPr lang="en-GB" sz="2000" dirty="0"/>
              <a:t>N</a:t>
            </a:r>
            <a:r>
              <a:rPr lang="en-GB" sz="2000" dirty="0" smtClean="0"/>
              <a:t>ame some applications of science in daily life?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34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Safety in the laboratory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27088" y="1628775"/>
            <a:ext cx="8229600" cy="4525963"/>
          </a:xfrm>
        </p:spPr>
        <p:txBody>
          <a:bodyPr/>
          <a:lstStyle/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Write down a list of all the things going wrong in the next slide.</a:t>
            </a:r>
          </a:p>
          <a:p>
            <a:pPr lvl="1"/>
            <a:endParaRPr lang="en-GB" altLang="en-US" dirty="0" smtClean="0"/>
          </a:p>
          <a:p>
            <a:pPr lvl="1"/>
            <a:r>
              <a:rPr lang="en-US" altLang="en-US" dirty="0" smtClean="0"/>
              <a:t>For each of your answers, write a safety rule.</a:t>
            </a:r>
            <a:endParaRPr lang="en-GB" altLang="en-US" dirty="0" smtClean="0"/>
          </a:p>
          <a:p>
            <a:pPr lvl="1"/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1072586" cy="107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7344816" cy="1143000"/>
          </a:xfrm>
        </p:spPr>
        <p:txBody>
          <a:bodyPr/>
          <a:lstStyle/>
          <a:p>
            <a:r>
              <a:rPr lang="en-US" altLang="en-US" dirty="0" smtClean="0"/>
              <a:t>What’s wrong with this picture?</a:t>
            </a:r>
          </a:p>
        </p:txBody>
      </p:sp>
      <p:pic>
        <p:nvPicPr>
          <p:cNvPr id="9219" name="Picture 2" descr="http://www.heumann.org/u1/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92785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2" y="31359"/>
            <a:ext cx="1072586" cy="107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Some safety rules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r>
              <a:rPr lang="en-GB" altLang="en-US" smtClean="0"/>
              <a:t>                </a:t>
            </a:r>
            <a:r>
              <a:rPr lang="en-GB" altLang="en-US" sz="2800" u="sng" smtClean="0"/>
              <a:t>Never drink in the lab</a:t>
            </a:r>
          </a:p>
          <a:p>
            <a:endParaRPr lang="en-GB" altLang="en-US" sz="2800" u="sng" smtClean="0"/>
          </a:p>
          <a:p>
            <a:r>
              <a:rPr lang="en-GB" altLang="en-US" i="1" smtClean="0"/>
              <a:t>            Little Jimmy was a chemist </a:t>
            </a:r>
          </a:p>
          <a:p>
            <a:r>
              <a:rPr lang="en-GB" altLang="en-US" i="1" smtClean="0"/>
              <a:t>           Little Jimmy is no more </a:t>
            </a:r>
          </a:p>
          <a:p>
            <a:r>
              <a:rPr lang="en-GB" altLang="en-US" i="1" smtClean="0"/>
              <a:t>          For what he thought was </a:t>
            </a:r>
            <a:r>
              <a:rPr lang="en-GB" altLang="en-US" sz="3600" i="1" smtClean="0"/>
              <a:t>H</a:t>
            </a:r>
            <a:r>
              <a:rPr lang="en-GB" altLang="en-US" i="1" smtClean="0"/>
              <a:t>2</a:t>
            </a:r>
            <a:r>
              <a:rPr lang="en-GB" altLang="en-US" sz="3600" i="1" smtClean="0"/>
              <a:t>O</a:t>
            </a:r>
            <a:r>
              <a:rPr lang="en-GB" altLang="en-US" i="1" smtClean="0"/>
              <a:t> </a:t>
            </a:r>
          </a:p>
          <a:p>
            <a:r>
              <a:rPr lang="en-GB" altLang="en-US" i="1" smtClean="0"/>
              <a:t>         Was  </a:t>
            </a:r>
            <a:r>
              <a:rPr lang="en-GB" altLang="en-US" sz="3600" i="1" smtClean="0"/>
              <a:t>H</a:t>
            </a:r>
            <a:r>
              <a:rPr lang="en-GB" altLang="en-US" i="1" smtClean="0"/>
              <a:t>2</a:t>
            </a:r>
            <a:r>
              <a:rPr lang="en-GB" altLang="en-US" sz="3600" i="1" smtClean="0"/>
              <a:t>SO</a:t>
            </a:r>
            <a:r>
              <a:rPr lang="en-GB" altLang="en-US" i="1" smtClean="0"/>
              <a:t>4</a:t>
            </a:r>
          </a:p>
          <a:p>
            <a:endParaRPr lang="en-GB" altLang="en-US" i="1" smtClean="0"/>
          </a:p>
          <a:p>
            <a:r>
              <a:rPr lang="en-GB" altLang="en-US" i="1" smtClean="0"/>
              <a:t>          Now make up your own rhyme!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433" y="260648"/>
            <a:ext cx="7812087" cy="638175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SAFETY RULES</a:t>
            </a:r>
            <a:endParaRPr lang="en-GB" sz="3600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sz="2600" b="1" u="sng" dirty="0" smtClean="0">
                <a:solidFill>
                  <a:srgbClr val="00B0F0"/>
                </a:solidFill>
              </a:rPr>
              <a:t>FOLLOW ALL TEACHER INSTRUCTIONS.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00B050"/>
                </a:solidFill>
              </a:rPr>
              <a:t>NO eating or drinking.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7030A0"/>
                </a:solidFill>
              </a:rPr>
              <a:t>Do not touch your face or other exposed skin after touching chemicals.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FF0066"/>
                </a:solidFill>
              </a:rPr>
              <a:t>Tie up long hair.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002060"/>
                </a:solidFill>
              </a:rPr>
              <a:t>Wear safety goggles when using chemicals.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FFC000"/>
                </a:solidFill>
              </a:rPr>
              <a:t>No running around in the lab.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If you break something, inform a teacher straight away. </a:t>
            </a:r>
          </a:p>
          <a:p>
            <a:pPr eaLnBrk="1" hangingPunct="1">
              <a:defRPr/>
            </a:pPr>
            <a:r>
              <a:rPr lang="en-GB" sz="2600" dirty="0" smtClean="0">
                <a:solidFill>
                  <a:srgbClr val="92D050"/>
                </a:solidFill>
              </a:rPr>
              <a:t>Always wipe surfaces clean after conducting experiments.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GB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GB" dirty="0" smtClean="0"/>
              <a:t>In the lab we will be working with a lot of scientific equipment.</a:t>
            </a:r>
          </a:p>
          <a:p>
            <a:r>
              <a:rPr lang="en-GB" dirty="0" smtClean="0"/>
              <a:t>Do you know what these 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508"/>
            <a:ext cx="675279" cy="10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549</Words>
  <Application>Microsoft Office PowerPoint</Application>
  <PresentationFormat>On-screen Show (4:3)</PresentationFormat>
  <Paragraphs>96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Default Design</vt:lpstr>
      <vt:lpstr>Custom Design</vt:lpstr>
      <vt:lpstr>What are the qualities of a good scientist?</vt:lpstr>
      <vt:lpstr>Introduction to Science</vt:lpstr>
      <vt:lpstr>Lesson Objectives</vt:lpstr>
      <vt:lpstr>Safety in the laboratory</vt:lpstr>
      <vt:lpstr>PowerPoint Presentation</vt:lpstr>
      <vt:lpstr>What’s wrong with this picture?</vt:lpstr>
      <vt:lpstr>Some safety rules</vt:lpstr>
      <vt:lpstr>PowerPoint Presentation</vt:lpstr>
      <vt:lpstr>Equipment</vt:lpstr>
      <vt:lpstr>What am I?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What is it? What is it for?</vt:lpstr>
      <vt:lpstr>Homework</vt:lpstr>
    </vt:vector>
  </TitlesOfParts>
  <Company>JFS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Science</dc:title>
  <dc:creator>JFS Teacher</dc:creator>
  <cp:lastModifiedBy>Jessica Luu</cp:lastModifiedBy>
  <cp:revision>108</cp:revision>
  <dcterms:created xsi:type="dcterms:W3CDTF">2008-07-23T09:43:47Z</dcterms:created>
  <dcterms:modified xsi:type="dcterms:W3CDTF">2015-09-06T10:50:41Z</dcterms:modified>
</cp:coreProperties>
</file>