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73EF-BD33-4F36-A4C0-D2F34C610BF3}" type="datetimeFigureOut">
              <a:rPr lang="en-GB" smtClean="0"/>
              <a:t>31/12/2015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6DD5C-4995-4CF4-84B2-3B891E4EF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561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73EF-BD33-4F36-A4C0-D2F34C610BF3}" type="datetimeFigureOut">
              <a:rPr lang="en-GB" smtClean="0"/>
              <a:t>31/12/2015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6DD5C-4995-4CF4-84B2-3B891E4EF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94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73EF-BD33-4F36-A4C0-D2F34C610BF3}" type="datetimeFigureOut">
              <a:rPr lang="en-GB" smtClean="0"/>
              <a:t>31/12/2015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6DD5C-4995-4CF4-84B2-3B891E4EF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69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73EF-BD33-4F36-A4C0-D2F34C610BF3}" type="datetimeFigureOut">
              <a:rPr lang="en-GB" smtClean="0"/>
              <a:t>31/12/2015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6DD5C-4995-4CF4-84B2-3B891E4EF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776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73EF-BD33-4F36-A4C0-D2F34C610BF3}" type="datetimeFigureOut">
              <a:rPr lang="en-GB" smtClean="0"/>
              <a:t>31/12/2015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6DD5C-4995-4CF4-84B2-3B891E4EF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49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73EF-BD33-4F36-A4C0-D2F34C610BF3}" type="datetimeFigureOut">
              <a:rPr lang="en-GB" smtClean="0"/>
              <a:t>31/12/2015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6DD5C-4995-4CF4-84B2-3B891E4EF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930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73EF-BD33-4F36-A4C0-D2F34C610BF3}" type="datetimeFigureOut">
              <a:rPr lang="en-GB" smtClean="0"/>
              <a:t>31/12/2015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6DD5C-4995-4CF4-84B2-3B891E4EF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704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73EF-BD33-4F36-A4C0-D2F34C610BF3}" type="datetimeFigureOut">
              <a:rPr lang="en-GB" smtClean="0"/>
              <a:t>31/12/2015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6DD5C-4995-4CF4-84B2-3B891E4EF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945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73EF-BD33-4F36-A4C0-D2F34C610BF3}" type="datetimeFigureOut">
              <a:rPr lang="en-GB" smtClean="0"/>
              <a:t>31/12/2015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6DD5C-4995-4CF4-84B2-3B891E4EF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776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73EF-BD33-4F36-A4C0-D2F34C610BF3}" type="datetimeFigureOut">
              <a:rPr lang="en-GB" smtClean="0"/>
              <a:t>31/12/2015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6DD5C-4995-4CF4-84B2-3B891E4EF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728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173EF-BD33-4F36-A4C0-D2F34C610BF3}" type="datetimeFigureOut">
              <a:rPr lang="en-GB" smtClean="0"/>
              <a:t>31/12/2015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6DD5C-4995-4CF4-84B2-3B891E4EF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081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173EF-BD33-4F36-A4C0-D2F34C610BF3}" type="datetimeFigureOut">
              <a:rPr lang="en-GB" smtClean="0"/>
              <a:t>31/12/2015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6DD5C-4995-4CF4-84B2-3B891E4EFA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115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L1: Force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what a force is.</a:t>
            </a:r>
          </a:p>
          <a:p>
            <a:pPr marL="514350" indent="-514350">
              <a:buAutoNum type="arabicPeriod"/>
            </a:pPr>
            <a:r>
              <a:rPr lang="en-GB" dirty="0" smtClean="0"/>
              <a:t>Recall examples of forces.</a:t>
            </a:r>
          </a:p>
          <a:p>
            <a:pPr marL="514350" indent="-514350">
              <a:buAutoNum type="arabicPeriod"/>
            </a:pPr>
            <a:r>
              <a:rPr lang="en-GB" dirty="0" smtClean="0"/>
              <a:t>Explain the difference between a contact and a non-contact force</a:t>
            </a:r>
            <a:r>
              <a:rPr lang="en-GB" dirty="0" smtClean="0"/>
              <a:t>.</a:t>
            </a:r>
          </a:p>
          <a:p>
            <a:pPr marL="514350" indent="-514350">
              <a:buAutoNum type="arabicPeriod"/>
            </a:pPr>
            <a:r>
              <a:rPr lang="en-GB" dirty="0" smtClean="0"/>
              <a:t>Draw force diagrams to represent different situations.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686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b="1" dirty="0" smtClean="0">
                <a:solidFill>
                  <a:srgbClr val="FF0000"/>
                </a:solidFill>
              </a:rPr>
              <a:t>force</a:t>
            </a:r>
            <a:r>
              <a:rPr lang="en-GB" dirty="0" smtClean="0"/>
              <a:t> is a push or a pull that acts on an object.</a:t>
            </a:r>
          </a:p>
          <a:p>
            <a:r>
              <a:rPr lang="en-GB" dirty="0" smtClean="0"/>
              <a:t>The unit for force is the </a:t>
            </a:r>
            <a:r>
              <a:rPr lang="en-GB" b="1" dirty="0" smtClean="0">
                <a:solidFill>
                  <a:srgbClr val="FF0000"/>
                </a:solidFill>
              </a:rPr>
              <a:t>Newton</a:t>
            </a:r>
            <a:r>
              <a:rPr lang="en-GB" dirty="0" smtClean="0"/>
              <a:t> (</a:t>
            </a:r>
            <a:r>
              <a:rPr lang="en-GB" b="1" dirty="0" smtClean="0">
                <a:solidFill>
                  <a:srgbClr val="FF0000"/>
                </a:solidFill>
              </a:rPr>
              <a:t>N</a:t>
            </a:r>
            <a:r>
              <a:rPr lang="en-GB" dirty="0" smtClean="0"/>
              <a:t>).</a:t>
            </a:r>
          </a:p>
          <a:p>
            <a:endParaRPr lang="en-GB" dirty="0"/>
          </a:p>
          <a:p>
            <a:r>
              <a:rPr lang="en-GB" dirty="0" smtClean="0"/>
              <a:t>Can you figure out the names of the forces on the worksheet?</a:t>
            </a:r>
          </a:p>
          <a:p>
            <a:endParaRPr lang="en-GB" dirty="0"/>
          </a:p>
          <a:p>
            <a:r>
              <a:rPr lang="en-GB" dirty="0" smtClean="0"/>
              <a:t>Word Bank</a:t>
            </a:r>
          </a:p>
          <a:p>
            <a:pPr marL="0" indent="0">
              <a:buNone/>
            </a:pPr>
            <a:r>
              <a:rPr lang="en-GB" dirty="0" smtClean="0"/>
              <a:t>		Gravity	</a:t>
            </a:r>
            <a:r>
              <a:rPr lang="en-GB" dirty="0" err="1" smtClean="0"/>
              <a:t>upthrust</a:t>
            </a:r>
            <a:r>
              <a:rPr lang="en-GB" dirty="0" smtClean="0"/>
              <a:t> 		drag</a:t>
            </a:r>
          </a:p>
          <a:p>
            <a:pPr marL="0" indent="0">
              <a:buNone/>
            </a:pPr>
            <a:r>
              <a:rPr lang="en-GB" dirty="0" smtClean="0"/>
              <a:t>	Static electricity		magnetism		friction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60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3331"/>
            <a:ext cx="10515600" cy="5503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5400" dirty="0" smtClean="0"/>
              <a:t>A = </a:t>
            </a:r>
            <a:r>
              <a:rPr lang="en-GB" sz="5400" dirty="0" err="1" smtClean="0"/>
              <a:t>upthrust</a:t>
            </a:r>
            <a:endParaRPr lang="en-GB" sz="5400" dirty="0" smtClean="0"/>
          </a:p>
          <a:p>
            <a:pPr marL="0" indent="0">
              <a:buNone/>
            </a:pPr>
            <a:r>
              <a:rPr lang="en-GB" sz="5400" dirty="0" smtClean="0"/>
              <a:t>B = magnetism</a:t>
            </a:r>
          </a:p>
          <a:p>
            <a:pPr marL="0" indent="0">
              <a:buNone/>
            </a:pPr>
            <a:r>
              <a:rPr lang="en-GB" sz="5400" dirty="0" smtClean="0"/>
              <a:t>C = gravity</a:t>
            </a:r>
          </a:p>
          <a:p>
            <a:pPr marL="0" indent="0">
              <a:buNone/>
            </a:pPr>
            <a:r>
              <a:rPr lang="en-GB" sz="5400" dirty="0" smtClean="0"/>
              <a:t>D = friction</a:t>
            </a:r>
          </a:p>
          <a:p>
            <a:pPr marL="0" indent="0">
              <a:buNone/>
            </a:pPr>
            <a:r>
              <a:rPr lang="en-GB" sz="5400" dirty="0" smtClean="0"/>
              <a:t>E = static electricity</a:t>
            </a:r>
          </a:p>
          <a:p>
            <a:pPr marL="0" indent="0">
              <a:buNone/>
            </a:pPr>
            <a:r>
              <a:rPr lang="en-GB" sz="5400" dirty="0" smtClean="0"/>
              <a:t>F = drag (air resistance)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815412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Balanced and Unbalanced Forces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01350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Balanced forces </a:t>
            </a:r>
            <a:r>
              <a:rPr lang="en-GB" dirty="0" smtClean="0"/>
              <a:t>= equal forces working in opposite directions</a:t>
            </a:r>
          </a:p>
          <a:p>
            <a:endParaRPr lang="en-GB" dirty="0"/>
          </a:p>
          <a:p>
            <a:r>
              <a:rPr lang="en-GB" b="1" dirty="0" smtClean="0">
                <a:solidFill>
                  <a:srgbClr val="FF0000"/>
                </a:solidFill>
              </a:rPr>
              <a:t>Stationary</a:t>
            </a:r>
            <a:r>
              <a:rPr lang="en-GB" dirty="0" smtClean="0"/>
              <a:t> (non-moving) objects have balanced forces.</a:t>
            </a:r>
          </a:p>
          <a:p>
            <a:endParaRPr lang="en-GB" dirty="0" smtClean="0"/>
          </a:p>
          <a:p>
            <a:r>
              <a:rPr lang="en-GB" b="1" dirty="0" smtClean="0">
                <a:solidFill>
                  <a:srgbClr val="FF0000"/>
                </a:solidFill>
              </a:rPr>
              <a:t>Unbalanced forces </a:t>
            </a:r>
            <a:r>
              <a:rPr lang="en-GB" dirty="0" smtClean="0"/>
              <a:t>are needed to start an object moving.</a:t>
            </a:r>
            <a:endParaRPr lang="en-GB" dirty="0"/>
          </a:p>
          <a:p>
            <a:r>
              <a:rPr lang="en-GB" dirty="0" smtClean="0"/>
              <a:t>Unbalanced forces cause an object to change it’s </a:t>
            </a:r>
            <a:r>
              <a:rPr lang="en-GB" b="1" dirty="0" smtClean="0">
                <a:solidFill>
                  <a:srgbClr val="FF0000"/>
                </a:solidFill>
              </a:rPr>
              <a:t>speed</a:t>
            </a:r>
            <a:r>
              <a:rPr lang="en-GB" dirty="0" smtClean="0"/>
              <a:t>, </a:t>
            </a:r>
            <a:r>
              <a:rPr lang="en-GB" b="1" dirty="0" smtClean="0">
                <a:solidFill>
                  <a:srgbClr val="FF0000"/>
                </a:solidFill>
              </a:rPr>
              <a:t>direction</a:t>
            </a:r>
            <a:r>
              <a:rPr lang="en-GB" dirty="0" smtClean="0"/>
              <a:t>, or </a:t>
            </a:r>
            <a:r>
              <a:rPr lang="en-GB" b="1" dirty="0" smtClean="0">
                <a:solidFill>
                  <a:srgbClr val="FF0000"/>
                </a:solidFill>
              </a:rPr>
              <a:t>shape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418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Force diagrams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81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3033</TotalTime>
  <Words>148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L1: Force</vt:lpstr>
      <vt:lpstr>Forces</vt:lpstr>
      <vt:lpstr>PowerPoint Presentation</vt:lpstr>
      <vt:lpstr>Balanced and Unbalanced Forces</vt:lpstr>
      <vt:lpstr>Force diagrams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L1: Force</dc:title>
  <dc:creator>Jessica Luu</dc:creator>
  <cp:lastModifiedBy>Jessica Luu</cp:lastModifiedBy>
  <cp:revision>5</cp:revision>
  <dcterms:created xsi:type="dcterms:W3CDTF">2015-12-10T11:22:36Z</dcterms:created>
  <dcterms:modified xsi:type="dcterms:W3CDTF">2015-12-31T21:05:32Z</dcterms:modified>
</cp:coreProperties>
</file>