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45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25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7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30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12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59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67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48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64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2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4B5C1-14B4-41C7-8C4F-586623695ED3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892F5-BAEF-4363-80CB-38FD961FB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87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L11: Combustion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the fire triangle, what is needed for a combustion reaction to happen.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the products of combustion reactions.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what a fuel is.</a:t>
            </a:r>
          </a:p>
          <a:p>
            <a:pPr marL="514350" indent="-514350">
              <a:buAutoNum type="arabicPeriod"/>
            </a:pPr>
            <a:r>
              <a:rPr lang="en-GB" dirty="0" smtClean="0"/>
              <a:t>Write a word equation for a combustion reaction.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12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Combustion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Combustion</a:t>
            </a:r>
            <a:r>
              <a:rPr lang="en-GB" dirty="0" smtClean="0"/>
              <a:t> is the chemical reaction when </a:t>
            </a:r>
            <a:r>
              <a:rPr lang="en-GB" dirty="0" smtClean="0"/>
              <a:t>substances </a:t>
            </a:r>
            <a:r>
              <a:rPr lang="en-GB" dirty="0" smtClean="0"/>
              <a:t>burn.</a:t>
            </a:r>
          </a:p>
          <a:p>
            <a:endParaRPr lang="en-GB" dirty="0"/>
          </a:p>
          <a:p>
            <a:r>
              <a:rPr lang="en-GB" dirty="0" smtClean="0"/>
              <a:t>What do you need for combustion?</a:t>
            </a:r>
          </a:p>
          <a:p>
            <a:endParaRPr lang="en-GB" dirty="0"/>
          </a:p>
          <a:p>
            <a:r>
              <a:rPr lang="en-GB" dirty="0" smtClean="0"/>
              <a:t>To put out a fire, remove one of these.</a:t>
            </a:r>
            <a:endParaRPr lang="en-GB" dirty="0"/>
          </a:p>
        </p:txBody>
      </p:sp>
      <p:pic>
        <p:nvPicPr>
          <p:cNvPr id="1026" name="Picture 2" descr="https://upload.wikimedia.org/wikipedia/commons/thumb/2/20/Fire_triangle.svg/2000px-Fire_triangle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362" y="2553656"/>
            <a:ext cx="4155168" cy="362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90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293" y="1912288"/>
            <a:ext cx="8091115" cy="4351338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Fuels</a:t>
            </a:r>
            <a:r>
              <a:rPr lang="en-GB" dirty="0" smtClean="0"/>
              <a:t> are substances that store energy that is released when the material is burnt.</a:t>
            </a:r>
          </a:p>
          <a:p>
            <a:endParaRPr lang="en-GB" dirty="0"/>
          </a:p>
          <a:p>
            <a:r>
              <a:rPr lang="en-GB" dirty="0" smtClean="0"/>
              <a:t>What are some examples of fuels?</a:t>
            </a:r>
          </a:p>
          <a:p>
            <a:endParaRPr lang="en-GB" dirty="0"/>
          </a:p>
          <a:p>
            <a:r>
              <a:rPr lang="en-GB" dirty="0" smtClean="0"/>
              <a:t>What type of energy is released during combustion?</a:t>
            </a:r>
          </a:p>
          <a:p>
            <a:pPr lvl="1"/>
            <a:r>
              <a:rPr lang="en-GB" sz="2800" dirty="0" smtClean="0"/>
              <a:t>Heat</a:t>
            </a:r>
          </a:p>
          <a:p>
            <a:pPr lvl="1"/>
            <a:r>
              <a:rPr lang="en-GB" sz="2800" dirty="0" smtClean="0"/>
              <a:t>Light</a:t>
            </a:r>
            <a:endParaRPr lang="en-GB" sz="2800" dirty="0"/>
          </a:p>
        </p:txBody>
      </p:sp>
      <p:pic>
        <p:nvPicPr>
          <p:cNvPr id="2050" name="Picture 2" descr="http://2.bp.blogspot.com/-MjxaE_GLg0A/U0pFBCvY6cI/AAAAAAAAGzw/nA2n9Qa-3Nk/s1600/fi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489" y="1832775"/>
            <a:ext cx="3533030" cy="353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67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1117"/>
            <a:ext cx="10515600" cy="1325563"/>
          </a:xfrm>
        </p:spPr>
        <p:txBody>
          <a:bodyPr/>
          <a:lstStyle/>
          <a:p>
            <a:r>
              <a:rPr lang="en-GB" dirty="0" smtClean="0"/>
              <a:t>What do we use fuels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587881"/>
            <a:ext cx="11128248" cy="4351338"/>
          </a:xfrm>
        </p:spPr>
        <p:txBody>
          <a:bodyPr/>
          <a:lstStyle/>
          <a:p>
            <a:r>
              <a:rPr lang="en-GB" dirty="0" smtClean="0"/>
              <a:t>We use fuels to </a:t>
            </a:r>
            <a:r>
              <a:rPr lang="en-GB" b="1" dirty="0" smtClean="0">
                <a:solidFill>
                  <a:srgbClr val="FF0000"/>
                </a:solidFill>
              </a:rPr>
              <a:t>release heat energy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This heat energy can be used to </a:t>
            </a:r>
            <a:r>
              <a:rPr lang="en-GB" b="1" dirty="0" smtClean="0">
                <a:solidFill>
                  <a:srgbClr val="FF0000"/>
                </a:solidFill>
              </a:rPr>
              <a:t>generate electricity </a:t>
            </a:r>
            <a:r>
              <a:rPr lang="en-GB" dirty="0" smtClean="0"/>
              <a:t>in power stations.</a:t>
            </a:r>
          </a:p>
          <a:p>
            <a:r>
              <a:rPr lang="en-GB" dirty="0" smtClean="0"/>
              <a:t>This is how we get the electricity we need for all of out electrical appliances.</a:t>
            </a:r>
          </a:p>
        </p:txBody>
      </p:sp>
      <p:pic>
        <p:nvPicPr>
          <p:cNvPr id="3074" name="Picture 2" descr="https://upload.wikimedia.org/wikipedia/commons/thumb/4/4a/Coal_fired_power_plant_diagram.svg/2000px-Coal_fired_power_plant_diagram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447" y="3483864"/>
            <a:ext cx="4557673" cy="282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5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Practical: Burning Fuels Investigation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are going to do an experiment to see if burning different fuels is the same.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08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Word Equation for Combustion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Fuel + Oxygen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Carbon Dioxide + Water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Fuel and Oxygen are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reactants </a:t>
            </a:r>
            <a:r>
              <a:rPr lang="en-GB" dirty="0" smtClean="0">
                <a:sym typeface="Wingdings" panose="05000000000000000000" pitchFamily="2" charset="2"/>
              </a:rPr>
              <a:t>(starting materials).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Carbon Dioxide and water are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products </a:t>
            </a:r>
            <a:r>
              <a:rPr lang="en-GB" dirty="0" smtClean="0">
                <a:sym typeface="Wingdings" panose="05000000000000000000" pitchFamily="2" charset="2"/>
              </a:rPr>
              <a:t>made during the chemical reaction.</a:t>
            </a:r>
          </a:p>
          <a:p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7641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204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L11: Combustion</vt:lpstr>
      <vt:lpstr>Combustion</vt:lpstr>
      <vt:lpstr>Fuels</vt:lpstr>
      <vt:lpstr>What do we use fuels for?</vt:lpstr>
      <vt:lpstr>Practical: Burning Fuels Investigation</vt:lpstr>
      <vt:lpstr>Word Equation for Combustion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L11: Combustion</dc:title>
  <dc:creator>Jessica Luu</dc:creator>
  <cp:lastModifiedBy>Jessica Luu</cp:lastModifiedBy>
  <cp:revision>7</cp:revision>
  <dcterms:created xsi:type="dcterms:W3CDTF">2015-11-06T11:08:06Z</dcterms:created>
  <dcterms:modified xsi:type="dcterms:W3CDTF">2015-11-09T10:28:16Z</dcterms:modified>
</cp:coreProperties>
</file>