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68DF-E6D5-4355-A06F-59DFDFB7C43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A54-481C-4297-99A9-502FAEFE7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96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68DF-E6D5-4355-A06F-59DFDFB7C43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A54-481C-4297-99A9-502FAEFE7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69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68DF-E6D5-4355-A06F-59DFDFB7C43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A54-481C-4297-99A9-502FAEFE7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98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68DF-E6D5-4355-A06F-59DFDFB7C43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A54-481C-4297-99A9-502FAEFE7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14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68DF-E6D5-4355-A06F-59DFDFB7C43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A54-481C-4297-99A9-502FAEFE7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77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68DF-E6D5-4355-A06F-59DFDFB7C43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A54-481C-4297-99A9-502FAEFE7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87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68DF-E6D5-4355-A06F-59DFDFB7C43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A54-481C-4297-99A9-502FAEFE7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09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68DF-E6D5-4355-A06F-59DFDFB7C43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A54-481C-4297-99A9-502FAEFE7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169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68DF-E6D5-4355-A06F-59DFDFB7C43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A54-481C-4297-99A9-502FAEFE7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05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68DF-E6D5-4355-A06F-59DFDFB7C43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A54-481C-4297-99A9-502FAEFE7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89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C68DF-E6D5-4355-A06F-59DFDFB7C43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AA54-481C-4297-99A9-502FAEFE7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54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C68DF-E6D5-4355-A06F-59DFDFB7C43E}" type="datetimeFigureOut">
              <a:rPr lang="en-GB" smtClean="0"/>
              <a:t>14/12/2015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EAA54-481C-4297-99A9-502FAEFE7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222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L2: Mass, Weight, and Gravity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Draw force diagrams for combined forces.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the different between mass and weight.</a:t>
            </a:r>
          </a:p>
          <a:p>
            <a:pPr marL="514350" indent="-514350">
              <a:buAutoNum type="arabicPeriod"/>
            </a:pPr>
            <a:r>
              <a:rPr lang="en-GB" dirty="0" smtClean="0"/>
              <a:t>Calculate weight.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34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Mass, Weight, and Gravity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Mass = amount of substance, measured in grams or kilograms</a:t>
            </a:r>
          </a:p>
          <a:p>
            <a:r>
              <a:rPr lang="en-GB" dirty="0" smtClean="0"/>
              <a:t>Weight = force measuring the heaviness of something, affecting by gravity, measured in </a:t>
            </a:r>
            <a:r>
              <a:rPr lang="en-GB" dirty="0" err="1" smtClean="0"/>
              <a:t>Newtons</a:t>
            </a:r>
            <a:endParaRPr lang="en-GB" dirty="0" smtClean="0"/>
          </a:p>
          <a:p>
            <a:r>
              <a:rPr lang="en-GB" dirty="0" smtClean="0"/>
              <a:t>Gravity = force of attraction between objects with mass, larger mass means larger gravity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sz="5400" b="1" dirty="0">
                <a:solidFill>
                  <a:srgbClr val="FF0000"/>
                </a:solidFill>
              </a:rPr>
              <a:t>w</a:t>
            </a:r>
            <a:r>
              <a:rPr lang="en-GB" sz="5400" b="1" dirty="0" smtClean="0">
                <a:solidFill>
                  <a:srgbClr val="FF0000"/>
                </a:solidFill>
              </a:rPr>
              <a:t> = m x g</a:t>
            </a:r>
            <a:endParaRPr lang="en-GB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11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82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L2: Mass, Weight, and Gravity</vt:lpstr>
      <vt:lpstr>Mass, Weight, and Gravity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Luu</dc:creator>
  <cp:lastModifiedBy>Jessica Luu</cp:lastModifiedBy>
  <cp:revision>4</cp:revision>
  <dcterms:created xsi:type="dcterms:W3CDTF">2015-12-14T09:15:05Z</dcterms:created>
  <dcterms:modified xsi:type="dcterms:W3CDTF">2015-12-15T08:16:52Z</dcterms:modified>
</cp:coreProperties>
</file>