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29:53.169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FFC000"/>
      <inkml:brushProperty name="fitToCurve" value="1"/>
    </inkml:brush>
    <inkml:brush xml:id="br2">
      <inkml:brushProperty name="width" value="0.1" units="cm"/>
      <inkml:brushProperty name="height" value="0.1" units="cm"/>
      <inkml:brushProperty name="color" value="#00B050"/>
      <inkml:brushProperty name="fitToCurve" value="1"/>
    </inkml:brush>
    <inkml:brush xml:id="br3">
      <inkml:brushProperty name="width" value="0.1" units="cm"/>
      <inkml:brushProperty name="height" value="0.1" units="cm"/>
      <inkml:brushProperty name="color" value="#00B0F0"/>
      <inkml:brushProperty name="fitToCurve" value="1"/>
    </inkml:brush>
    <inkml:brush xml:id="br4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60ACF5E-541C-4470-A511-1AFDC1512B64}" emma:medium="tactile" emma:mode="ink">
          <msink:context xmlns:msink="http://schemas.microsoft.com/ink/2010/main" type="writingRegion" rotatedBoundingBox="7420,568 27179,806 27159,2487 7399,2249"/>
        </emma:interpretation>
      </emma:emma>
    </inkml:annotationXML>
    <inkml:traceGroup>
      <inkml:annotationXML>
        <emma:emma xmlns:emma="http://www.w3.org/2003/04/emma" version="1.0">
          <emma:interpretation id="{FD15A9D7-3ED0-4AF2-893B-943D5C56CE34}" emma:medium="tactile" emma:mode="ink">
            <msink:context xmlns:msink="http://schemas.microsoft.com/ink/2010/main" type="paragraph" rotatedBoundingBox="7420,568 27179,806 27159,2487 7399,22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E4802C-905E-402B-8FD4-7C2C85858BC5}" emma:medium="tactile" emma:mode="ink">
              <msink:context xmlns:msink="http://schemas.microsoft.com/ink/2010/main" type="line" rotatedBoundingBox="7420,568 27179,806 27159,2487 7399,2249"/>
            </emma:interpretation>
          </emma:emma>
        </inkml:annotationXML>
        <inkml:traceGroup>
          <inkml:annotationXML>
            <emma:emma xmlns:emma="http://www.w3.org/2003/04/emma" version="1.0">
              <emma:interpretation id="{27B59A43-8358-49F9-A6DB-A4F1697DFA13}" emma:medium="tactile" emma:mode="ink">
                <msink:context xmlns:msink="http://schemas.microsoft.com/ink/2010/main" type="inkWord" rotatedBoundingBox="7414,1056 10835,1097 10822,2216 7400,2175"/>
              </emma:interpretation>
              <emma:one-of disjunction-type="recognition" id="oneOf0">
                <emma:interpretation id="interp0" emma:lang="en-GB" emma:confidence="0">
                  <emma:literal>strong</emma:literal>
                </emma:interpretation>
                <emma:interpretation id="interp1" emma:lang="en-GB" emma:confidence="0">
                  <emma:literal>Strong</emma:literal>
                </emma:interpretation>
                <emma:interpretation id="interp2" emma:lang="en-GB" emma:confidence="0">
                  <emma:literal>strohg</emma:literal>
                </emma:interpretation>
                <emma:interpretation id="interp3" emma:lang="en-GB" emma:confidence="0">
                  <emma:literal>stroh9</emma:literal>
                </emma:interpretation>
                <emma:interpretation id="interp4" emma:lang="en-GB" emma:confidence="0">
                  <emma:literal>str0hg</emma:literal>
                </emma:interpretation>
              </emma:one-of>
            </emma:emma>
          </inkml:annotationXML>
          <inkml:trace contextRef="#ctx0" brushRef="#br0">-5-5 160 0,'13'-17'107'0,"-13"17"5"16,0 0-5-16,13 38-67 16,-13-14-10-16,9 22-16 15,-1 5-2-15,3 15-7 16,1 6 1-16,-1 5-6 16,-2 2 2-16,1 1-1 15,-1-5-7-15,-5-9-7 16,4-3-19-16,-12-20-31 0,6 1-51 15,-2-14-2-15,2-7 1 16,-2-23-2-16</inkml:trace>
          <inkml:trace contextRef="#ctx0" brushRef="#br0" timeOffset="-324.7468">-344 460 59 0,'0'0'100'0,"0"0"7"15,0 0 2-15,12-30-44 16,-12 30-10-16,-2-21-13 16,2 21-8-16,-10-25-8 15,10 25-6-15,-20-24-5 16,20 24-4-16,-38-21-4 15,13 13-3-15,-3 3-1 16,2 1-2-16,-3 0 0 0,3 4-1 16,1 2 0-16,6 4-1 15,19-6 1 1,-20 19 0-16,20-19 1 16,7 34 1-16,6-14 1 15,10 7 1-15,3 1-1 0,8 4 2 16,0 2 0-16,6 2 0 15,-2 2-1-15,0 2 0 16,-6-6-2-16,-4 3 1 16,-7-3-2-16,-6 0 1 15,-6-5-1-15,-9-3 0 16,-5-5-1-16,-8-4 0 0,-6-4 0 16,-4-3 1-16,-5-5-1 15,-6-7 0 1,-4-1 0-16,-4-11 0 15,-1 1 0-15,-2-8-1 0,1 2 0 16,4 1-4-16,6 1-5 16,2-4-13-16,32 21-34 15,-32-21-70-15,32 21-1 16,6-28-3-16,13 7 0 16</inkml:trace>
          <inkml:trace contextRef="#ctx0" brushRef="#br0" timeOffset="462.2838">-170 601 117 0,'0'0'113'16,"17"-5"3"-16,4-8 4 15,17 5-60-15,-2-22-15 0,20 9-11 16,-1-13-8-16,11 8-5 16,-7-1-7-16,3 3-3 15,-7 5-6-15,-4 5-1 16,-6 13-4-16,-3 6 0 15,-8 10-1-15,-6 8 0 16,-3 5-3-16,-6 8 2 16,-4 6-2-16,-6 3 0 15,2-1 0-15,-5-3 2 16,0-5-2-16,-1-6 3 16,1-5 0-16,-6-25 3 15,11 21 2-15,-11-21 0 16,0 0 2-16,12-29 1 0,-12 1 2 15,4-4 0-15,-4-8 3 16,5 0-3-16,3-5 0 16,7 4-3-16,0-3-1 15,6 6-4-15,5 6-5 16,4 0-11-16,12 11-20 16,-12-11-45-16,17 19-54 15,-9-6 0-15,11 12-2 16,-7-5 4-16</inkml:trace>
          <inkml:trace contextRef="#ctx0" brushRef="#br0" timeOffset="935.8765">1336 322 170 0,'0'0'120'16,"0"0"-3"-16,-17-15 2 0,17 15-70 15,-34-12-21-15,15 12-11 16,-6 2-5-16,4 10-5 16,-3 7-3-16,3 11-1 15,4 4-3-15,4 7 0 16,5 8-2-16,5 4 1 16,4-2-3-16,7-5 3 15,7-7-1-15,4-10 1 0,6-7 1 16,5-8 1-16,-2-13 1 15,2-10-1-15,-1-8 3 16,-5-6 0-16,-5-3-1 16,-2-2-1-16,-9-6-1 15,-8-2 0-15,-6-6-1 16,-7 6 0-16,0 2 0 16,-4 2-2-16,3 4 1 15,1 1 0-15,7 8 2 16,6 19-2-16,6-22 2 15,-6 22-1-15,28-10-1 16,-9 8 0-16,2 1-1 0,-2-3-4 16,2 6-8-16,-21-2-11 15,36 2-29-15,-36-2-63 16,28-2-5 0,-28 2 3-16,32-10-2 0</inkml:trace>
          <inkml:trace contextRef="#ctx0" brushRef="#br0" timeOffset="1303.3518">1693 250 134 0,'0'0'106'15,"22"32"7"-15,-12-3-4 16,-12 3-64-16,11 13-12 16,-11 4-13-16,4 10-4 0,-5-1-6 15,3 3-1 1,-4-8-5-16,4-4 0 15,0-13-2-15,4-8 2 16,-4-28 0-16,0 0 1 0,24 0 1 16,-11-21-2-16,1-13 2 15,1-4-2-15,0-5 1 16,0-2 1-16,0 3 1 16,4 4-3-16,-2 8 3 15,2 13-1-15,-2 9-1 16,0 12-1-16,0 9-2 15,0 16 0-15,-4 7-3 16,-2 7 2-16,-1 6-6 16,-3-2 0-16,1 4-8 15,-6-9-17-15,11 5-63 16,-11-18-35-16,9-7 1 16,-11-22-3-16</inkml:trace>
          <inkml:trace contextRef="#ctx0" brushRef="#br0" timeOffset="1919.9276">2660 388 245 0,'-4'-21'128'0,"-9"-9"2"16,5 7-3-16,-16-11-89 16,12 14-13-16,-10 1-11 15,1 9-5-15,-4 10-4 16,1 12-2-16,-7 12-4 16,3 12-1-16,0 11-2 15,1 10 3-15,7 5-3 16,3 2 3-16,5-1-2 15,5-7 2-15,14-6-2 16,8-15 4-16,6-14 0 16,4-15-1-16,3-14 1 15,2-12 0-15,0-11 0 16,1-6 0-16,-5-7 3 0,-5-1-4 16,-6-4 3-16,-4 5-2 15,-5 5 1-15,-4 6-2 16,-4 7 1-16,2 26 0 15,0 0-2-15,0 0 2 16,-4 32-3-16,10 10 2 16,1 11-1-16,5 7 1 15,-1 6-1-15,4 0 2 16,0-2-2-16,-1-7 1 16,-1-2-1-16,-4-6 2 15,-5-7-3-15,-8-7 3 16,-3-6-3-16,-12-3-1 0,-4-3-1 15,-11-8-4-15,-4 0-1 16,-9-13-9-16,0 6-13 16,-12-20-47-16,10 7-49 15,-5-16-4-15,4 2 3 16,3-8-2-16</inkml:trace>
        </inkml:traceGroup>
        <inkml:traceGroup>
          <inkml:annotationXML>
            <emma:emma xmlns:emma="http://www.w3.org/2003/04/emma" version="1.0">
              <emma:interpretation id="{8076F3ED-4CB3-4A5E-8109-891F94400750}" emma:medium="tactile" emma:mode="ink">
                <msink:context xmlns:msink="http://schemas.microsoft.com/ink/2010/main" type="inkWord" rotatedBoundingBox="12472,783 15104,814 15090,1966 12458,1934"/>
              </emma:interpretation>
              <emma:one-of disjunction-type="recognition" id="oneOf1">
                <emma:interpretation id="interp5" emma:lang="en-GB" emma:confidence="0">
                  <emma:literal>weak</emma:literal>
                </emma:interpretation>
                <emma:interpretation id="interp6" emma:lang="en-GB" emma:confidence="0">
                  <emma:literal>weah</emma:literal>
                </emma:interpretation>
                <emma:interpretation id="interp7" emma:lang="en-GB" emma:confidence="0">
                  <emma:literal>wear</emma:literal>
                </emma:interpretation>
                <emma:interpretation id="interp8" emma:lang="en-GB" emma:confidence="0">
                  <emma:literal>weat</emma:literal>
                </emma:interpretation>
              </emma:one-of>
            </emma:emma>
          </inkml:annotationXML>
          <inkml:trace contextRef="#ctx0" brushRef="#br1" timeOffset="136228.0708">4346 306 108 0,'0'0'88'0,"2"-21"5"16,-2 21 1-16,0-25-42 16,0 25-8-16,2-17-8 15,-2 17-9-15,0 0-5 16,0 0-6-16,8 17-3 0,-1 6-3 15,-3 9-2-15,6 11-1 16,-5 10 0-16,7 8-1 16,-5 1-3-16,4 2 3 15,-1-3-4-15,-1-3 2 16,1-12-2-16,1-9 1 16,2-12-3-16,-13-25 3 15,31 15-2-15,-31-15-1 16,30-26 2-16,-15-3-2 15,-2-10 3-15,-2-5-3 16,-3-3 2-16,-2 0-3 16,1 3 2-16,-1 7-1 0,0 6 2 15,1 14-2-15,-7 17-1 16,27 15 1-16,-7 16-1 16,3 8 2-16,5 9-2 15,3 4 2-15,1-1-4 16,2-1 5-16,2-13-2 15,-4-6 1-15,-2-14 0 16,-4-12-1-16,-1-10 2 16,-6-11-1-16,-4-8 1 15,-6-10-2-15,-7-10 1 16,-7-10-1-16,-7-3 1 16,-3-3-2-16,-4 1 1 15,-2 6 0-15,1 8-1 0,3 7 1 16,3 10 0-16,5 11 0 15,9 17 0-15,0 0 3 16,0 0-1-16,21-8 2 16,-21 8 0-16,32 8 0 15,-15-5 0-15,6 5 1 16,1-2-2-16,3 3-1 16,1 1 0-16,2 1-1 15,2-2-1-15,2 1 1 16,0-3-2-16,0-3 2 15,-4-2 0-15,1-4 0 16,-5-5-1-16,-1-3 0 16,-5-3 1-16,-4-4-1 0,-5-4 1 15,-4-2-1-15,-7-1 1 16,-5-4-2-16,-3 3 2 16,-5 6-1-16,0 2 0 15,13 17-1-15,-32-5 1 16,32 5 0-16,-31 32-1 15,20 4 1-15,2 11-2 16,-1 7 2-16,5 5 0 16,5 1 2-16,1-1-3 15,9 0 3-15,5-10-2 16,4-12-2-16,7-6-10 16,1-16-11-16,12 2-19 0,-10-23-26 15,14 8-46-15,-7-17-4 16,8 5 1-16,-9-12 1 15</inkml:trace>
          <inkml:trace contextRef="#ctx0" brushRef="#br1" timeOffset="136659.9308">5873 340 181 0,'13'-29'98'15,"-6"-3"4"-15,-3 11-11 16,-15-13-46-16,3 16-9 15,-13-5-9-15,3 13-8 16,-13 5-4-16,1 16-5 0,-6 8-2 16,0 15-3-16,-1 13 0 15,5 12 0 1,3 5-1-16,7 0 4 16,10-2-2-16,10-9 1 0,10-11-2 15,13-12 1-15,9-19-3 16,8-18 1-16,1-16-1 15,5-9-3-15,-5-9 2 16,-1-9-4-16,-4-4 4 16,-6-1-2-16,-7 2 1 15,-6 6-3-15,-3 9 3 16,-5 8-2-16,-7 30 1 0,12-17 0 16,-12 17-1-16,7 45 1 15,-1 0-1-15,-2 14 2 16,1 7-3-1,3 2 4-15,1 0-6 0,-1-6 0 16,5-3-15-16,-5-21-27 16,12-6-68-16,-20-32-5 15,34 13 3-15,-17-30-5 16</inkml:trace>
          <inkml:trace contextRef="#ctx0" brushRef="#br1" timeOffset="137198.357">6330-280 237 0,'0'0'106'0,"0"0"-7"16,-6 25 7-16,0 20-94 15,8 17-6-15,-2 14 4 16,6 13 0-16,-6 1 3 15,4 9-2-15,-2-3 1 16,3-4-3-16,-3-16 3 16,6-6 1-16,-5-15-4 15,9-10 0-15,-5-19-4 16,-7-26-1-16,27 10-3 16,-10-23 0-16,2-16 0 15,1-9-1-15,3-7 2 16,2-4-2-16,7-2 1 0,0 2-1 15,2-2 2-15,0 4 0 16,-2 5 0-16,-2 8 1 16,-5 4-1-16,-4 5 2 15,-8 8-1-15,-13 17 0 16,0 0 0-16,0 0 0 16,0 0-1-16,-29 25 1 15,9 1 0-15,-3 10 0 16,2 6 1-16,6 5 2 15,4 2 1-15,9 4 1 16,6-4-1-16,11-4 1 16,7-7-1-16,12-2 0 15,6-9-3-15,0-5-1 0,5-7-10 16,-7-11-20-16,9 9-100 16,-19-15-5-16,1 10-6 15,-29-8-6-15</inkml:trace>
        </inkml:traceGroup>
        <inkml:traceGroup>
          <inkml:annotationXML>
            <emma:emma xmlns:emma="http://www.w3.org/2003/04/emma" version="1.0">
              <emma:interpretation id="{1860EA94-BE8B-45D5-8F4B-5CE52C230995}" emma:medium="tactile" emma:mode="ink">
                <msink:context xmlns:msink="http://schemas.microsoft.com/ink/2010/main" type="inkWord" rotatedBoundingBox="16178,673 17265,687 17250,1990 16163,1977"/>
              </emma:interpretation>
              <emma:one-of disjunction-type="recognition" id="oneOf2">
                <emma:interpretation id="interp9" emma:lang="en-GB" emma:confidence="0">
                  <emma:literal>pH</emma:literal>
                </emma:interpretation>
                <emma:interpretation id="interp10" emma:lang="en-GB" emma:confidence="0">
                  <emma:literal>ph</emma:literal>
                </emma:interpretation>
                <emma:interpretation id="interp11" emma:lang="en-GB" emma:confidence="0">
                  <emma:literal>PH</emma:literal>
                </emma:interpretation>
                <emma:interpretation id="interp12" emma:lang="en-GB" emma:confidence="0">
                  <emma:literal>ptt</emma:literal>
                </emma:interpretation>
                <emma:interpretation id="interp13" emma:lang="en-GB" emma:confidence="0">
                  <emma:literal>pit</emma:literal>
                </emma:interpretation>
              </emma:one-of>
            </emma:emma>
          </inkml:annotationXML>
          <inkml:trace contextRef="#ctx0" brushRef="#br2" timeOffset="208323.9074">8058 258 218 0,'0'0'96'15,"-6"-30"4"-15,6 30-6 0,19-32-81 16,8 19-3-16,9-2 1 16,9 3-2-16,2 1 0 15,2 7-3-15,-2 2-3 16,-3 8 1-1,-10 7-1-15,-10 10 2 0,-12 2-2 16,-7 5 2-16,-10 2-2 16,-5 2 0-16,-7 0-2 15,-5-4-6-15,-1 0-10 16,-7-15-19-16,13 0-64 16,-10-15-3-16,27 0-1 15,-28-26-3-15</inkml:trace>
          <inkml:trace contextRef="#ctx0" brushRef="#br2" timeOffset="208015.3236">8186 251 99 0,'0'0'78'0,"0"0"3"16,0 0 2-16,0 0-43 16,0 0-7-16,0 0-1 15,6 32-4-15,-2 0-6 16,7 15 1-16,-5 4-4 16,3 13-3-16,-5 3-7 15,2 2 2-15,-6-2-7 16,0-5-1-16,2-7-13 15,-4-16-16-15,11-1-39 0,-7-19-36 16,-2-19 1-16,0 0-5 16,0 0 2-16</inkml:trace>
          <inkml:trace contextRef="#ctx0" brushRef="#br2" timeOffset="208566.2858">8632-259 199 0,'0'0'93'0,"8"32"8"16,-8 0-7-16,4 23-71 15,-4 0-4-15,5 13-2 16,-1-4 0-16,2 6-4 16,-3-4-7-16,1-2-12 15,2-2-11-15,-4-20-30 0,2-2-52 16,-3-14 0 0,3-7-4-16,-4-19 1 0</inkml:trace>
          <inkml:trace contextRef="#ctx0" brushRef="#br2" timeOffset="208772.2536">8645 164 232 0,'0'0'108'16,"29"6"-1"-16,-8-10-3 15,14 2-84-15,-1-6-4 0,14-3-2 16,-7-2-8-16,10-8-11 15,-4 14-19 1,-3-20-25-16,-8 16-53 16,-6-14-1-16,-2 3-3 15,-16-1 0-15</inkml:trace>
          <inkml:trace contextRef="#ctx0" brushRef="#br2" timeOffset="208987.0927">9061-401 272 0,'0'0'109'16,"0"0"-6"-16,-17 38-2 16,11-6-77-16,10 23-1 0,-6 9-8 15,10 14-4-15,-3 1-1 16,7 4-6-16,-3-6-5 16,1-5-22-16,9 11-85 15,-10-17-10-15,8-7-1 16,-9-16-3-16</inkml:trace>
        </inkml:traceGroup>
        <inkml:traceGroup>
          <inkml:annotationXML>
            <emma:emma xmlns:emma="http://www.w3.org/2003/04/emma" version="1.0">
              <emma:interpretation id="{61C5BB36-F0DF-414A-99E9-482AED1F955F}" emma:medium="tactile" emma:mode="ink">
                <msink:context xmlns:msink="http://schemas.microsoft.com/ink/2010/main" type="inkWord" rotatedBoundingBox="19155,1171 21919,1204 21907,2160 19144,2127"/>
              </emma:interpretation>
              <emma:one-of disjunction-type="recognition" id="oneOf3">
                <emma:interpretation id="interp14" emma:lang="en-GB" emma:confidence="0">
                  <emma:literal>weak</emma:literal>
                </emma:interpretation>
                <emma:interpretation id="interp15" emma:lang="en-GB" emma:confidence="0">
                  <emma:literal>neath</emma:literal>
                </emma:interpretation>
                <emma:interpretation id="interp16" emma:lang="en-GB" emma:confidence="0">
                  <emma:literal>wean</emma:literal>
                </emma:interpretation>
                <emma:interpretation id="interp17" emma:lang="en-GB" emma:confidence="0">
                  <emma:literal>near</emma:literal>
                </emma:interpretation>
                <emma:interpretation id="interp18" emma:lang="en-GB" emma:confidence="0">
                  <emma:literal>neate</emma:literal>
                </emma:interpretation>
              </emma:one-of>
            </emma:emma>
          </inkml:annotationXML>
          <inkml:trace contextRef="#ctx0" brushRef="#br3" timeOffset="155063.6536">11031 578 194 0,'0'0'96'0,"0"0"3"16,0 0-3-16,0 0-77 15,2 30 0-15,7 0-2 16,-5 0-3-16,6 12 2 16,-3-3-6-16,3 5-1 15,-3-6 0-15,3 1 0 16,-5-8-1-16,5-3 1 15,-3-11-2-15,-7-17-1 0,23 11-2 16,-23-11 0-16,34-30 0 16,-13 0-3-16,-1-8 2 15,-1-11-2-15,2-2 1 16,-4-4-2-16,0 6 2 16,-6 6-3-16,-1 12 1 15,-1 12 1-15,-9 19-2 16,25 8 0-16,-10 17 1 15,6 10-2-15,1 9 2 16,5 5 0-16,1-2 1 16,-1-1 0-16,-1-5 0 15,1-9 3-15,-3-7-1 16,-1-10 1-16,-4-9-1 0,-2-8 1 16,-17 2-2-16,24-25 2 15,-16 6-2-15,-4-3-1 16,-6-7 1-16,-4 3-1 15,-2-1 0-15,1 5-1 16,7 22 0-16,-17-27-1 16,17 27 1-16,0 0-1 15,0 0 1-15,15 27-1 16,6-10 1-16,5 0 0 16,4-2 2-16,6-4-1 15,8-5 0-15,1-8 1 16,0-9-1-16,-1-5 1 0,-3-8-1 15,-3-6 0-15,-6-4 0 16,-5-6 0-16,-12-3 0 16,-6-3 0-16,-11-1 1 15,-3 5-2-15,-8 8 1 16,-1 6-2-16,-5 11 2 16,-1 11-2-16,-1 18 2 15,2 14 0-15,2 16 0 16,6 11 2-16,1 5-2 15,3 8 4-15,3 0-4 16,10-1 4-16,1-11-3 16,6-3-4-16,2-7-8 15,4-14-20-15,12 4-25 0,-5-17-72 16,12 0 5-16,-2-13-8 16,7 2 5-1</inkml:trace>
          <inkml:trace contextRef="#ctx0" brushRef="#br3" timeOffset="155483.9223">12782 621 235 0,'-4'-36'117'16,"-13"0"0"-16,-2 12-2 15,-13-5-68-15,-2 24-31 0,-9 7 1 16,1 20-2-16,-3 12-5 15,0 13-1 1,3 10-3-16,6 7 3 0,6-3-3 16,11 1 1-16,10-13-2 15,18-9 2-15,12-19-3 16,15-12 0-16,9-18-2 16,8-14-2-16,2-11 0 15,-1-11-1-15,1-12 1 16,-10-5-3-16,-9-4 3 15,-9 1-3-15,-10 7 3 16,-8 9-1-16,-5 11 1 0,-4 15-1 16,0 23 1-16,0 0 2 15,-8 47-1-15,8 4 0 16,2 10-2 0,2 5 3-16,0 4-5 15,3 0-7-15,9 0-25 0,-13-16-75 16,14-4-17-16,-7-18-5 15,5-6 0-15</inkml:trace>
          <inkml:trace contextRef="#ctx0" brushRef="#br3" timeOffset="156142.434">13273 177 200 0,'-8'-17'104'0,"3"-2"5"16,5 19-2-16,-6-30-69 16,6 30-15-16,0 0 1 15,0 0 0-15,8 23-5 16,-3 11-4-16,-5 11-6 16,4 19 0-16,-4 8-3 0,2 11 0 15,-2 4-3-15,0 0 2 16,-2-8-3-16,4-3 3 15,-2-14-1-15,2-11 0 16,0-17-3-16,3-9 2 16,-5-25-2-16,19 3 1 15,-19-3-1-15,31-41-1 16,-13 5 0-16,5-9 1 16,2-6 2-16,3-2-4 15,0 0 2-15,3 2-1 16,-1 6 2-16,-2 7-3 15,-3 6 3-15,-5 11-3 0,-20 21 2 16,21-21 0-16,-21 21 0 16,-11 19-1-16,-4 4-1 15,-4 9 2-15,0 6-2 16,0 7 3-16,6 2-1 16,5 2 3-16,10 2-2 15,11-2 4-15,8-7-3 16,9-2 2-16,3-6-4 15,2-8-10-15,9 8-38 16,-14-15-85-16,4 2 2 16,-11-12-11-16,-4-1 2 15</inkml:trace>
        </inkml:traceGroup>
        <inkml:traceGroup>
          <inkml:annotationXML>
            <emma:emma xmlns:emma="http://www.w3.org/2003/04/emma" version="1.0">
              <emma:interpretation id="{5673E396-6F60-4DD2-9D2B-5F8A93006227}" emma:medium="tactile" emma:mode="ink">
                <msink:context xmlns:msink="http://schemas.microsoft.com/ink/2010/main" type="inkWord" rotatedBoundingBox="23575,1190 27174,1233 27159,2487 23560,2444"/>
              </emma:interpretation>
              <emma:one-of disjunction-type="recognition" id="oneOf4">
                <emma:interpretation id="interp19" emma:lang="en-GB" emma:confidence="0">
                  <emma:literal>Strong</emma:literal>
                </emma:interpretation>
                <emma:interpretation id="interp20" emma:lang="en-GB" emma:confidence="0">
                  <emma:literal>strong</emma:literal>
                </emma:interpretation>
                <emma:interpretation id="interp21" emma:lang="en-GB" emma:confidence="0">
                  <emma:literal>5trong</emma:literal>
                </emma:interpretation>
                <emma:interpretation id="interp22" emma:lang="en-GB" emma:confidence="0">
                  <emma:literal>Stvong</emma:literal>
                </emma:interpretation>
                <emma:interpretation id="interp23" emma:lang="en-GB" emma:confidence="0">
                  <emma:literal>stvong</emma:literal>
                </emma:interpretation>
              </emma:one-of>
            </emma:emma>
          </inkml:annotationXML>
          <inkml:trace contextRef="#ctx0" brushRef="#br4" timeOffset="74327.5376">16084 132 287 0,'9'-21'109'0,"-9"21"3"16,2 19-5-16,-2 4-93 15,6 18 4-15,1 10-6 16,4 21 1-16,-1 3-3 16,3 14 0-16,0-2-5 0,2 0-3 15,-1-2-10 1,-5-15-16-16,10-2-52 16,-13-25-47-16,7-7 7 15,-9-19-7-15,-4-17 4 0</inkml:trace>
          <inkml:trace contextRef="#ctx0" brushRef="#br4" timeOffset="74071.8646">15742 319 145 0,'0'0'95'0,"13"-19"4"0,-13 19 4 15,0 0-51-15,2-32-6 16,-2 32-8-16,-6-23-5 16,6 23-8-1,-17-24-4-15,17 24-6 0,-39-19-4 16,12 17-4-16,-5 0-3 16,0 6-3-16,-2 5-1 15,0 4-1-15,7 6-1 16,7 6 2-16,10 3-2 15,10 6 2-15,12 2 0 16,10 7 3-16,10 1 0 16,14 7 3-16,3 2-1 15,6 0 2-15,-1 1-3 0,-1 1 4 16,-4-4-3 0,-5-2 2-16,-14-5-3 15,-6-3 2-15,-12-7-3 16,-8-3 1-16,-14-5-1 0,-7-3-1 15,-13-6 0-15,-8-6-1 16,-11-5-1-16,-8-6-2 16,-5-8-2-16,0-5-3 15,3-2-8-15,3-14-16 16,22 14-32-16,0-21-60 16,28 8 3-16,2-12-5 15,25 8 3-15</inkml:trace>
          <inkml:trace contextRef="#ctx0" brushRef="#br4" timeOffset="74711.0159">16027 649 310 0,'21'-22'121'15,"5"-12"-3"-15,16 5-1 16,1-8-102-16,14 6-2 15,-1 1-3-15,9 11-3 16,-5 6-1-16,-1 13-4 0,-10 17-1 16,-10 13-1-16,-5 12-1 15,-7 9 1-15,-8 7-2 16,-8-1 2-16,-3 2-2 16,-6-1 2-16,1-11-2 15,1-7 2-15,0-12-1 16,2-9 2-16,-6-19 1 15,0 0 1-15,24-17 3 16,-9-9 0-16,-3-14 2 16,5-7 0-16,-2-8 0 15,5 0-1-15,1 1-3 16,2 3-8-16,1 9-13 16,-3-1-35-16,11 24-71 0,-11-2-5 15,9 17-2-15,-9-2-2 16</inkml:trace>
          <inkml:trace contextRef="#ctx0" brushRef="#br4" timeOffset="75174.8804">17398 566 252 0,'0'0'108'0,"-28"-26"0"15,28 26-2-15,-36-2-94 16,15 13 2-16,-3 6-4 16,-1 17 0-16,-3 4 0 15,5 15 1-15,-1 2-4 16,7 3 2-16,1-3-3 15,13-2 2-15,3-12-2 16,13-8 0-16,8-16-1 16,7-12-3-16,2-12 1 15,2-10-3-15,2-12 2 16,-3-5-3-16,-7-7 0 0,-9-6-2 16,-11-4 2-1,-10-8-2-15,-11 4 3 16,-7 2-1-16,-5 4 2 15,-3 8 0-15,2 7 0 0,2 9 0 16,7 8 0-16,21 17-2 16,0 0-16-16,0 0-27 15,19 8-70-15,4-3-4 16,12 10-1-16,3-7-3 16</inkml:trace>
          <inkml:trace contextRef="#ctx0" brushRef="#br4" timeOffset="75731.4411">17989 593 188 0,'-20'-12'93'16,"20"12"2"-16,-14 29-9 0,13 8-62 15,-7 1-2-15,8 13-5 16,-6-4-4-16,4 4 0 16,-3-9-4-16,3-2 0 15,-4-16 1-15,6-3-1 16,0-21-2-16,0 0 0 16,4-17 0-16,2-9-2 15,1-12 3-15,6-8 0 16,1-6 2-16,6-3-1 15,1 2 2-15,8 8-2 16,-1 11 0-16,4 15 1 16,0 13-1-16,2 23-3 0,0 13-2 15,-2 17-1-15,-5 10-2 16,-3 5 2-16,-5 1-5 16,-6-5-4-16,2-3-14 15,-9-21-34-15,5 0-65 16,-11-34-5-16,19 13 5 15,-19-13-8-15</inkml:trace>
          <inkml:trace contextRef="#ctx0" brushRef="#br4" timeOffset="76226.347">18977 417 263 0,'-3'-26'111'15,"-16"-3"1"-15,-6 16-3 16,-11 5-95-16,0 16-4 16,-5 15-3-16,1 14-2 15,0 16-3-15,6 8 2 16,2 5-1-16,12 2 1 16,6-4 0-16,12-7 2 15,8-19 0-15,15-14 0 16,11-20-1-16,6-14-2 15,1-16-1-15,5-12-1 16,-4-9 0-16,-8-10-2 0,-6-7 3 16,-15 2-3-16,-9 1 2 15,-7 10-1-15,-5 10 1 16,-5 12-1-16,15 29 0 16,-24 6 0-16,22 32 1 15,9 20 2-15,8 16-1 16,6 13 4-16,2 7 0 15,3 8 2-15,-1-5 1 16,-1-5-1-16,-7-7 0 16,-5-7-1-16,-10-12 0 15,-8-8-2-15,-11-14-2 16,-11-10 0-16,-10-13-2 16,-11-14-4-16,-8-9-9 0,-9-17-26 15,7 2-87-15,-3-11-3 16,13 4-7-16,5-12-2 15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3:14.975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0611F32-4083-4954-9EE8-1AC623F8C2B3}" emma:medium="tactile" emma:mode="ink">
          <msink:context xmlns:msink="http://schemas.microsoft.com/ink/2010/main" type="inkDrawing" rotatedBoundingBox="22863,4088 27020,4099 27019,4757 22861,4746" semanticType="underline" shapeName="Other">
            <msink:sourceLink direction="with" ref="{D5177C59-2141-4CDF-ADFB-E34394118EF1}"/>
          </msink:context>
        </emma:interpretation>
      </emma:emma>
    </inkml:annotationXML>
    <inkml:trace contextRef="#ctx0" brushRef="#br0">-20 171 44 0,'-25'2'73'15,"25"-2"1"-15,0 0 0 16,0 0-53-16,0 0-5 16,0 0-2-16,31-11-2 15,-31 11 1-15,30-2-3 16,-13 0-1-16,2 4-2 0,3-2-1 15,3 2-3-15,5-1-1 16,4-1-1-16,8 0-1 16,3-1 1-16,4-1-2 15,8 0 1-15,3-2-1 16,5 0 2-16,-1 0-2 16,6 1 2-16,1-3-1 15,1 2-3-15,2-1 4 16,-2 1-3-16,-1 2 3 15,-1 0-2-15,2 4 1 16,-2-4-1-16,-4 6 2 16,2-4 0-16,-2-2 0 15,-2 0-1-15,2-2-1 0,1 2 1 16,-1-3 0-16,0 1-1 16,0 0 0-16,0 0 0 15,0 2 0-15,0 2 2 16,-3-1-1-16,-1-1-1 15,-2 0 1-15,-3 2 0 16,2-2 3-16,-3 0 0 16,-3-2 1-16,0 0 0 15,2-1 1-15,-2 1 1 16,0-2 0-16,-1 1 0 16,-2-3-1-16,-1 4 1 15,0-1-1-15,-2 1 2 16,-2 0-2-16,4 2 2 0,-1-3-1 15,-1 3 0-15,2-2 1 16,0 0-1-16,-2 0 0 16,2 4-2-16,-3-2 1 15,-1 2-2-15,-1 2 1 16,-1 2-2-16,-1 0 0 16,-5 0-1-16,-1-1-1 15,-2 1 1-15,-2-2-1 16,-1 2 2-16,-7-2-2 15,1-2 0-15,-5 2 0 16,1-2 1-16,-2 2-1 16,-2-2 1-16,0 0-1 0,0 0-1 15,0 0 2-15,-17 0-2 16,30-2 2-16,-13 0-1 16,-17 2 2-16,29-2-2 15,-29 2 2-15,26-6-2 16,-26 6 1-16,23-5 0 15,-23 5-1-15,22-4 1 16,-22 4-1-16,19 0 2 16,-19 0-2-16,21 5 3 15,-21-5-1-15,19 12 2 16,-19-12-2-16,19 15 1 16,-19-15-1-16,21 19 0 15,-12-2 0-15,-9-17 2 0,13 38-2 16,-9-12-4-16,-2 4 4 15,0 4-3-15,0 4 5 16,0 7-5-16,0-1 2 16,1 5-5-16,1 0 2 15,-2-4-16-15,9 4-87 16,-5 1-2-16,-6-7-6 16,2-3-3-16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29:55.989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BD16D0-1190-486A-9556-3682C6C72201}" emma:medium="tactile" emma:mode="ink">
          <msink:context xmlns:msink="http://schemas.microsoft.com/ink/2010/main" type="writingRegion" rotatedBoundingBox="7701,2687 10166,2244 10334,3182 7870,3624"/>
        </emma:interpretation>
      </emma:emma>
    </inkml:annotationXML>
    <inkml:traceGroup>
      <inkml:annotationXML>
        <emma:emma xmlns:emma="http://www.w3.org/2003/04/emma" version="1.0">
          <emma:interpretation id="{35A708C4-8667-49B2-8059-4EF2CC01B270}" emma:medium="tactile" emma:mode="ink">
            <msink:context xmlns:msink="http://schemas.microsoft.com/ink/2010/main" type="paragraph" rotatedBoundingBox="7701,2687 10166,2244 10334,3182 7870,36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BFCAF7D-EC11-4329-B8DB-2854C0037CC6}" emma:medium="tactile" emma:mode="ink">
              <msink:context xmlns:msink="http://schemas.microsoft.com/ink/2010/main" type="line" rotatedBoundingBox="7701,2687 10166,2244 10334,3182 7870,3624"/>
            </emma:interpretation>
          </emma:emma>
        </inkml:annotationXML>
        <inkml:traceGroup>
          <inkml:annotationXML>
            <emma:emma xmlns:emma="http://www.w3.org/2003/04/emma" version="1.0">
              <emma:interpretation id="{B6802C88-61E6-4249-8512-0BA6B81646AD}" emma:medium="tactile" emma:mode="ink">
                <msink:context xmlns:msink="http://schemas.microsoft.com/ink/2010/main" type="inkWord" rotatedBoundingBox="7701,2687 10166,2244 10334,3182 7870,3624"/>
              </emma:interpretation>
              <emma:one-of disjunction-type="recognition" id="oneOf0">
                <emma:interpretation id="interp0" emma:lang="en-GB" emma:confidence="0">
                  <emma:literal>and</emma:literal>
                </emma:interpretation>
                <emma:interpretation id="interp1" emma:lang="en-GB" emma:confidence="0">
                  <emma:literal>a ad</emma:literal>
                </emma:interpretation>
                <emma:interpretation id="interp2" emma:lang="en-GB" emma:confidence="0">
                  <emma:literal>acid</emma:literal>
                </emma:interpretation>
                <emma:interpretation id="interp3" emma:lang="en-GB" emma:confidence="0">
                  <emma:literal>aid</emma:literal>
                </emma:interpretation>
                <emma:interpretation id="interp4" emma:lang="en-GB" emma:confidence="0">
                  <emma:literal>aud</emma:literal>
                </emma:interpretation>
              </emma:one-of>
            </emma:emma>
          </inkml:annotationXML>
          <inkml:trace contextRef="#ctx0" brushRef="#br0">180 1893 189 0,'2'-32'113'15,"-2"15"5"-15,-6-7-25 0,6 24-48 16,-15-38-12-16,15 38-9 15,-30-36-6-15,11 23-5 16,-10-4-2-16,-1 7-4 16,-8 3-2-16,-1 7-1 15,-7 7-3-15,1 12-1 16,-2 12-2-16,5 6 1 0,4 12-2 16,6 4 2-1,8 4-2-15,7 0 2 16,9-1 0-16,6-8 2 15,12-7-1-15,5-11 2 16,6-13-4-16,5-11 2 0,6-15-1 16,0-7 1-16,2-10-1 15,0-4-1-15,-2-10 2 16,-3-1-2-16,-5 1 5 16,-5 0-1-16,-4 6 1 15,-1 4-1-15,-5 7 1 16,-9 23-2-16,17-15 0 15,-17 15 0-15,15 40-1 16,-4-4-1-16,1 15-3 0,-1 5-2 16,4 9-1-1,-3-3-8-15,5 0-9 16,-10-13-25-16,18 1-75 16,-10-18-2-16,6-12 0 0,1-18 3 15</inkml:trace>
          <inkml:trace contextRef="#ctx0" brushRef="#br0" timeOffset="494.8697">803 1773 184 0,'-4'-31'119'0,"4"31"-1"15,-21-17-1-15,21 17-86 0,-35 0-9 16,18 14-10-16,-4 6-5 16,4 12-2-16,2 8-4 15,0 7 0-15,5 8-2 16,6 0 4-16,6 2 1 16,8-10 1-16,1-4-1 15,14-13 2-15,5-14-5 16,6-13 1-16,5-12 0 15,5-10-2-15,-3-11-2 16,0-6 0-16,3-8 0 16,-7 1-1-16,-5-2 6 15,-1-3-3-15,-11 3 3 16,-1 4-1-16,-6 5 1 0,-2 7-1 16,-3 9 1-16,-10 20-1 15,0 0-1-15,19 17 1 16,-12 13-2-16,1 11 1 15,1 8-2-15,-1 4 2 16,1 2-2-16,1-4 1 16,-3-4-3-16,1-9-2 15,1-2-14-15,-9-36-36 16,10 19-65-16,-10-19-6 16,7-23 3-16,-5-7-4 15</inkml:trace>
          <inkml:trace contextRef="#ctx0" brushRef="#br0" timeOffset="1363.5547">2027 1657 167 0,'-28'-28'120'16,"5"13"1"-16,-7-12 2 15,0 12-73-15,-10-11-22 16,4 9-9-16,-4 4-5 16,3 9-2-16,-3 4-4 15,4 13-3-15,0 12-3 16,2 11-1-16,2 13-3 15,2 7 1-15,5 5-2 16,8 1 1-16,6-1-1 16,7-9 2-16,12-8 1 0,7-14 1 15,9-17 1-15,8-13 1 16,6-17 0-16,4-11 0 16,3-15 2-16,2-8-1 15,-1-8 2-15,-1-3-1 16,-7-6 2-16,-2 0-3 15,-14-4 3-15,-1 0-1 16,-10 4-4-16,-1 10 2 16,-8-3-4-16,0 10 5 15,-4 11-7-15,2 14 6 16,0 26-7-16,0 0 4 16,0 0 6-16,19 30-8 0,-8 14 6 15,0 12-7 1,6 12 6-16,0 10-5 15,0 7 3-15,0 4-1 16,-2 1-5-16,1-5 4 0,-3-2-6 16,-2-15-1-16,2-5-10 15,-5-24-17-15,11-5-96 16,-19-34-7-16,21 15 2 16,-14-35-5-16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2:13.381"/>
    </inkml:context>
    <inkml:brush xml:id="br0">
      <inkml:brushProperty name="width" value="0.1" units="cm"/>
      <inkml:brushProperty name="height" value="0.1" units="cm"/>
      <inkml:brushProperty name="color" value="#FFC000"/>
      <inkml:brushProperty name="fitToCurve" value="1"/>
    </inkml:brush>
    <inkml:brush xml:id="br1">
      <inkml:brushProperty name="width" value="0.1" units="cm"/>
      <inkml:brushProperty name="height" value="0.1" units="cm"/>
      <inkml:brushProperty name="color" value="#00B050"/>
      <inkml:brushProperty name="fitToCurve" value="1"/>
    </inkml:brush>
    <inkml:brush xml:id="br2">
      <inkml:brushProperty name="width" value="0.1" units="cm"/>
      <inkml:brushProperty name="height" value="0.1" units="cm"/>
      <inkml:brushProperty name="color" value="#00B0F0"/>
      <inkml:brushProperty name="fitToCurve" value="1"/>
    </inkml:brush>
    <inkml:brush xml:id="br3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28A092F-A651-4BE9-9FEB-57B6A981F1C5}" emma:medium="tactile" emma:mode="ink">
          <msink:context xmlns:msink="http://schemas.microsoft.com/ink/2010/main" type="writingRegion" rotatedBoundingBox="12150,2367 26514,2447 26501,4722 12137,4642"/>
        </emma:interpretation>
      </emma:emma>
    </inkml:annotationXML>
    <inkml:traceGroup>
      <inkml:annotationXML>
        <emma:emma xmlns:emma="http://www.w3.org/2003/04/emma" version="1.0">
          <emma:interpretation id="{1C3F3C0C-DB70-4E36-A3B4-1404722B08E8}" emma:medium="tactile" emma:mode="ink">
            <msink:context xmlns:msink="http://schemas.microsoft.com/ink/2010/main" type="paragraph" rotatedBoundingBox="12150,2367 26514,2447 26501,4722 12137,46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EBF7E5-CC14-4DC1-AA16-A1A5059290DF}" emma:medium="tactile" emma:mode="ink">
              <msink:context xmlns:msink="http://schemas.microsoft.com/ink/2010/main" type="line" rotatedBoundingBox="12150,2367 26514,2447 26501,4722 12137,4642"/>
            </emma:interpretation>
          </emma:emma>
        </inkml:annotationXML>
        <inkml:traceGroup>
          <inkml:annotationXML>
            <emma:emma xmlns:emma="http://www.w3.org/2003/04/emma" version="1.0">
              <emma:interpretation id="{E49B6181-3526-4D5B-8512-83310B13E654}" emma:medium="tactile" emma:mode="ink">
                <msink:context xmlns:msink="http://schemas.microsoft.com/ink/2010/main" type="inkWord" rotatedBoundingBox="12150,2367 14878,2382 14865,4657 12137,4642">
                  <msink:destinationLink direction="with" ref="{12396025-0C9A-43AD-AC48-4971816974A9}"/>
                </msink:context>
              </emma:interpretation>
              <emma:one-of disjunction-type="recognition" id="oneOf0">
                <emma:interpretation id="interp0" emma:lang="en-GB" emma:confidence="0">
                  <emma:literal>said</emma:literal>
                </emma:interpretation>
                <emma:interpretation id="interp1" emma:lang="en-GB" emma:confidence="0">
                  <emma:literal>\ aid</emma:literal>
                </emma:interpretation>
                <emma:interpretation id="interp2" emma:lang="en-GB" emma:confidence="0">
                  <emma:literal>\ acid</emma:literal>
                </emma:interpretation>
                <emma:interpretation id="interp3" emma:lang="en-GB" emma:confidence="0">
                  <emma:literal>laid</emma:literal>
                </emma:interpretation>
                <emma:interpretation id="interp4" emma:lang="en-GB" emma:confidence="0">
                  <emma:literal>\ and</emma:literal>
                </emma:interpretation>
              </emma:one-of>
            </emma:emma>
          </inkml:annotationXML>
          <inkml:trace contextRef="#ctx0" brushRef="#br0">4044 2992 67 0,'0'0'94'0,"0"0"7"16,0 0-4-16,0 0-41 15,-22 7-17-15,27 10-4 16,-7 4-11-16,10 13-6 0,-2 0 0 15,5 11-7 1,-2 3 3-16,6 7-8 16,-3-1 4-16,3-1-7 15,-4-4 1-15,-1-8-1 0,-1-1-8 16,-5-14-14-16,7 2-37 16,-11-28-60-16,0 0-4 15,0 0 0-15,15-17-6 16</inkml:trace>
          <inkml:trace contextRef="#ctx0" brushRef="#br0" timeOffset="-1652.6686">4894 1799 171 0,'-7'-23'104'0,"-1"1"4"15,-9-6-2-15,8 3-80 16,-18-3 2-16,5 11-4 16,-11-2-5-16,3 12-2 15,-8 5-6-15,1 13-3 16,-3 10-4-16,2 11 0 15,2 13-4-15,2 7 1 16,4 12-3-16,4 8 2 16,3-1 6-16,12-1-6 0,3-8 8 15,10-6-8-15,6-15 8 16,10-13-7 0,11-20 7-16,7-14-5 0,5-16-8 15,5-10 9-15,-1-13-8 16,4-6 7-16,-4-5-7 15,-7-3 7-15,-8 1-6 16,-5 6 3-16,-8 10 3 16,-4 10-3-16,-5 14 0 15,-8 18 0-15,0 0-1 16,9 28 1-16,-3 9-1 0,-1 12 1 16,1 6 1-16,2 1-6 15,5-2 4 1,-2-8-10-16,10-5 0 15,-2-15-11-15,11-3-2 0,-7-25-13 16,13-2-4-16,-12-20-3 16,14-1-1-16,-10-14 9 15,4 3 3-15,-7-9 16 16,1 0 9-16,-1-2 17 16,-6 0 7-16,4 9 14 15,-8 1 2-15,4 11 3 16,-12-3-1-16,-7 29-3 15,15-28-5-15,-15 28-5 0,0 0-5 16,-5 27-2-16,-9-3-4 16,5 10-1-16,-4 5-3 15,3 6 1 1,3 4 5-16,7 2-7 0,5-6 6 16,10-2-8-16,10-11 8 15,9-7-9-15,9-12 2 16,8-13-3-16,4-13-4 15,2-10 7-15,0-9-6 16,-5-6 6-16,-4-5-7 16,-5-4 5-16,-11-3-1 15,-7-3 1-15,-8 4 0 16,-6 6-2-16,-5 7 1 16,-4 8-3-16,-2 28 3 15,0 0-1-15,0 0 0 16,-4 41-2-16,6 3 1 0,1 4 0 15,5 3 0-15,0 0 2 16,1-4-4-16,2-13-4 16,3-4-9-16,-14-30-16 15,30 22-26-15,-30-22-60 16,21-24 1-16,-18-6-3 16,5-6 4-16</inkml:trace>
          <inkml:trace contextRef="#ctx0" brushRef="#br0" timeOffset="-1520.1278">5837 1449 247 0,'0'0'112'15,"-17"-28"-4"-15,17 28-15 0,0 0-144 16,0 0-43-16,0 0-16 16,24 4-5-16,1 3-7 15</inkml:trace>
          <inkml:trace contextRef="#ctx0" brushRef="#br0" timeOffset="-893.1041">6702 1765 150 0,'4'-23'107'0,"-3"1"4"15,-6-8-2-15,-5 5-53 16,-10-8-29-16,-3 8-6 15,-11-1-4-15,0 7-5 16,-10 10-3-16,-1 14-2 16,-2 12-3-16,3 19 0 0,5 9-1 15,3 10 1-15,8 7-2 16,7 0 1-16,8-8 0 16,9-5 1-16,8-17-1 15,11-12 2-15,9-18 0 16,8-15-1-16,4-13 0 15,6-12-1-15,3-11 1 16,0-13-2-16,-1-7 2 16,-6-8-3-16,-6 0 3 15,-6 0-3-15,-7 5 3 16,-4 11-2-16,-7 12-1 16,-4 22-1-16,-4 27 1 0,0 0-1 15,3 59-2-15,-1 8 0 16,0 16-1-16,0 7 2 15,4 6-3-15,-3-6-7 16,11 6-41 0,-9-27-73-16,10-8 1 0,-9-22-8 15,2-11 1-15</inkml:trace>
        </inkml:traceGroup>
        <inkml:traceGroup>
          <inkml:annotationXML>
            <emma:emma xmlns:emma="http://www.w3.org/2003/04/emma" version="1.0">
              <emma:interpretation id="{445AE9BC-6320-42A7-9864-80AFEE5CF283}" emma:medium="tactile" emma:mode="ink">
                <msink:context xmlns:msink="http://schemas.microsoft.com/ink/2010/main" type="inkWord" rotatedBoundingBox="15771,2628 17051,2635 17048,3119 15769,3112">
                  <msink:destinationLink direction="with" ref="{12396025-0C9A-43AD-AC48-4971816974A9}"/>
                </msink:context>
              </emma:interpretation>
              <emma:one-of disjunction-type="recognition" id="oneOf1">
                <emma:interpretation id="interp5" emma:lang="en-GB" emma:confidence="0">
                  <emma:literal>new</emma:literal>
                </emma:interpretation>
                <emma:interpretation id="interp6" emma:lang="en-GB" emma:confidence="0">
                  <emma:literal>men</emma:literal>
                </emma:interpretation>
                <emma:interpretation id="interp7" emma:lang="en-GB" emma:confidence="0">
                  <emma:literal>news</emma:literal>
                </emma:interpretation>
                <emma:interpretation id="interp8" emma:lang="en-GB" emma:confidence="0">
                  <emma:literal>neu</emma:literal>
                </emma:interpretation>
                <emma:interpretation id="interp9" emma:lang="en-GB" emma:confidence="0">
                  <emma:literal>nere</emma:literal>
                </emma:interpretation>
              </emma:one-of>
            </emma:emma>
          </inkml:annotationXML>
          <inkml:trace contextRef="#ctx0" brushRef="#br1" timeOffset="70529.5994">7671 1650 104 0,'-12'-16'85'0,"12"16"2"16,0 0 0-16,0 0-59 15,-7 35-3-15,13-8-4 16,1 12-3-16,1-1-4 0,1 9 0 15,-1-4-7-15,-3 2 2 16,1-8-3-16,-2-3 1 16,-6-9-2-16,4-7-1 15,-2-18-1-15,0 0-1 16,0 0 1-16,0 0-3 16,4-39 3-16,-1 7-2 15,3-6 2-15,5-5-2 16,-1-2 2-16,5-2-3 15,0 6 4-15,4 1-3 16,-2 10 0-16,4 8 0 16,-21 22-1-16,32-11 1 15,-32 11-2-15,24 31 1 0,-12-2-2 16,-5 6 2-16,1 5-1 16,-1 3 1-16,1 0 0 15,1-3 2 1,3-5 0-16,3-3 2 0,4-9 0 15,3-4 2-15,3-12 0 16,5-3 0-16,2-10 1 16,2-5-2-16,2-6-1 15,-4-5-1-15,0-5 1 16,-3-3-3-16,-7-2 0 16,-3-5 1-16,-7-3-1 15,-9 1 0-15,-6-3 1 0,-7 1-2 16,-3 5 1-1,-6 6 0-15,-2 8 0 16,0 11-2-16,1 12 0 16,3 13 0-16,2 12-1 0,5 10 2 15,3 7-2-15,5 4 2 16,4 2-3-16,3-4 3 16,5-4-2-16,3-3 2 15,6-12-1-15,3-5 1 16,5-10-1-16,5-9 2 15,2-8 0-15,4-9-1 16,-2-6 1-16,0-7-1 16,-2-6 2-16,-2-7-1 0,-8-2 1 15,-1-6-2-15,-6 0 3 16,-4 6-2 0,-5 2 1-16,-1 9-2 0,-3 7 0 15,-4 25 1-15,0 0-2 16,0 0 0-16,-4 40-1 15,2-1 1-15,2 10-2 16,-2 0 3-16,4 2-2 16,2-4 1-16,2-10 0 15,3-9 2-15,4-9 1 16,-13-19-1-16,34-2 2 16,-13-13-2-16,4-11 3 15,1-6-3-15,-3-8 3 0,0-5-3 16,-5-2 1-1,-2 6-1-15,-7 3 1 16,0 7-1-16,-5 10-2 0,-4 21 1 16,0 0-1-16,0 0 2 15,6 45-2-15,-4-9 0 16,2 9 0-16,-1 2 0 16,3-4 0-16,2-4-3 15,1-5-8-15,-3-15-17 16,11-2-37-16,-17-17-44 15,24-8 3-15,-12-14-3 16,3-6-1-16</inkml:trace>
        </inkml:traceGroup>
        <inkml:traceGroup>
          <inkml:annotationXML>
            <emma:emma xmlns:emma="http://www.w3.org/2003/04/emma" version="1.0">
              <emma:interpretation id="{147E887B-D77C-4921-9685-CEC1CB5AA420}" emma:medium="tactile" emma:mode="ink">
                <msink:context xmlns:msink="http://schemas.microsoft.com/ink/2010/main" type="inkWord" rotatedBoundingBox="18856,2554 22178,2573 22172,3551 18850,3533">
                  <msink:destinationLink direction="with" ref="{FEC64515-9CD2-491D-A8A2-3FF95617A433}"/>
                </msink:context>
              </emma:interpretation>
              <emma:one-of disjunction-type="recognition" id="oneOf2">
                <emma:interpretation id="interp10" emma:lang="en-GB" emma:confidence="0">
                  <emma:literal>alkali</emma:literal>
                </emma:interpretation>
                <emma:interpretation id="interp11" emma:lang="en-GB" emma:confidence="0">
                  <emma:literal>alkalis</emma:literal>
                </emma:interpretation>
                <emma:interpretation id="interp12" emma:lang="en-GB" emma:confidence="0">
                  <emma:literal>Alkali</emma:literal>
                </emma:interpretation>
                <emma:interpretation id="interp13" emma:lang="en-GB" emma:confidence="0">
                  <emma:literal>alkane</emma:literal>
                </emma:interpretation>
                <emma:interpretation id="interp14" emma:lang="en-GB" emma:confidence="0">
                  <emma:literal>Alkalis</emma:literal>
                </emma:interpretation>
              </emma:one-of>
            </emma:emma>
          </inkml:annotationXML>
          <inkml:trace contextRef="#ctx0" brushRef="#br2" timeOffset="16891.5168">11205 1951 162 0,'0'0'101'0,"-25"-24"-1"16,8 10 3-16,-11-2-80 15,3 4 0-15,-7-1 0 16,0 9-3-16,-9-1-5 16,1 14-2-16,-4 4-6 15,3 12 1-15,1 10 3 16,4 12-6-16,4 4 5 15,11 4-7-15,8 1 6 16,8-2-6-16,5-7 6 16,9-3-7-16,10-16 2 0,9-9-1 15,4-14 1-15,8-10-1 16,0-12 1 0,3-10-1-16,2-10-6 15,-1-6 6-15,-6-3-7 0,-4-2 6 16,-8 3-6-16,-7 3 5 15,-4 8-5-15,-5 10 6 16,-10 24-2-16,0 0 0 16,0 0 6-16,-6 41-7 15,0 1 5-15,2 6-6 16,-1 7 4-16,3-2-11 0,6-1-3 16,-2-12-22-16,16-3-33 15,-2-20-46 1,6-8-5-16,1-18 2 15,7-8-3-15</inkml:trace>
          <inkml:trace contextRef="#ctx0" brushRef="#br2" timeOffset="17126.2082">11526 1741 221 0,'0'-29'110'0,"-4"11"-2"16,4 18 1-16,0 0-91 15,-9 45 2-15,7-2-5 16,7 21 4-16,-3 3-5 0,4 12-6 16,-4 0 1-1,4 0-5-15,-5-4 1 16,1-9-11-16,6-4-9 0,-8-22-35 16,15-7-64-16,-15-33-1 15,25 19-3-15,-25-19 1 16</inkml:trace>
          <inkml:trace contextRef="#ctx0" brushRef="#br2" timeOffset="17611.5402">11892 1718 146 0,'4'-19'105'16,"-4"19"0"-16,0 0 0 15,-6 25-52-15,6 16-33 0,-5 8-3 16,5 19 2-16,0 1-1 16,2 10-8-16,-2-6 1 15,0 0-4-15,0-7 4 16,2-8-5-16,3-12 4 16,1-15-11-16,3-14 3 15,-9-17 1-15,29-5-1 16,-12-16-1-16,2-11 1 15,3-11-2-15,-3-8-4 16,6 0 6-16,-3-1-6 16,5 1 5-16,-5 4-5 15,1 4 5-15,-2 7-5 16,-4 10 7-16,-4 7-3 0,-13 19 1 16,0 0-1-16,0 0 0 15,0 0 1-15,-17 43 1 16,0-1 5-16,2 7-1 15,-2 1 5-15,8 7-4 16,3-7 6-16,12 3-6 16,3-10 7-16,12-9-11 15,7-10-5-15,6-10-12 16,13 1-29-16,-9-21-76 16,15 2-5-16,-6-16 1 15,6 3-6-15</inkml:trace>
          <inkml:trace contextRef="#ctx0" brushRef="#br2" timeOffset="18463.4811">12948 1925 202 0,'-7'-17'110'16,"7"17"4"-16,-46-21-4 15,14 23-67-15,-9 2-31 16,-1 9 3-16,-3 4-2 15,3 17 2-15,-3 7 1 16,7 10-6-16,6-2 6 16,7 5-5-16,10-9 4 15,13-2-6-15,8-11 4 0,15-9-8 16,5-18 0-16,10-6-4 16,2-11 0-16,2-10-3 15,-3-8-5 1,-1-8 5-16,-4-5-6 0,-7-2 5 15,-4 0-4-15,-6 3 5 16,-4 7-6-16,-3 5 7 16,-3 13-1-16,-5 17 0 15,0 0 0-15,0 0 2 16,8 49 4-16,-4-10-4 16,-1 4 6-16,5 4-5 15,1-4 7-15,5 1-5 0,3-11 6 16,7-4-6-16,3-16 1 15,7-9-1-15,0-12 1 16,5-5-1-16,1-15-6 16,5-8 6-16,-5-7-7 15,0-10 5-15,-4-7-5 16,-4-9 4-16,-6-8-5 16,-5-4 5-16,-4 9 1 15,-8 7-2-15,-3 8 1 16,-4 10-2-16,-2 23 2 15,0 24-1-15,0 0 0 16,2 45 0-16,2 4-1 16,-1 9 0-16,1 8 1 0,-2 9 2 15,4-4 4 1,3-1-4-16,2-12 5 16,8-3-3-16,2-14 4 15,7-9-3-15,6-12 4 0,6-12-6 16,4-12 0-16,1-13-2 15,0-7-5-15,-1-8 4 16,-5-6-6-16,-5-7 3 16,-3 0-3-16,-7 2 3 15,-5 5-4-15,-6 10 5 16,-3 8 0-16,-10 20 1 16,0 0 1-16,0 0 1 15,9 22 1-15,-7 6 1 16,-2 6 1-16,2 6 0 15,-2-5 5-15,4 3-5 16,1-6 3-16,-1-6-10 0,6-3-5 16,-10-23-29-16,18 20-30 15,-18-20-61-15,23-17 1 16,-21-5-4-16,6-4 4 16</inkml:trace>
          <inkml:trace contextRef="#ctx0" brushRef="#br2" timeOffset="18626.7104">14059 1528 305 0,'0'0'135'0,"-4"-30"-1"16,4 30-4-16,0 0-88 16,-17-13-63-16,17 13-99 0,0 0-11 15,0 0-8-15,0 0-9 16</inkml:trace>
        </inkml:traceGroup>
        <inkml:traceGroup>
          <inkml:annotationXML>
            <emma:emma xmlns:emma="http://www.w3.org/2003/04/emma" version="1.0">
              <emma:interpretation id="{D5177C59-2141-4CDF-ADFB-E34394118EF1}" emma:medium="tactile" emma:mode="ink">
                <msink:context xmlns:msink="http://schemas.microsoft.com/ink/2010/main" type="inkWord" rotatedBoundingBox="23642,2548 26513,2564 26508,3538 23637,3522">
                  <msink:destinationLink direction="with" ref="{A0611F32-4083-4954-9EE8-1AC623F8C2B3}"/>
                </msink:context>
              </emma:interpretation>
              <emma:one-of disjunction-type="recognition" id="oneOf3">
                <emma:interpretation id="interp15" emma:lang="en-GB" emma:confidence="0">
                  <emma:literal>alkali</emma:literal>
                </emma:interpretation>
                <emma:interpretation id="interp16" emma:lang="en-GB" emma:confidence="0">
                  <emma:literal>alkah</emma:literal>
                </emma:interpretation>
                <emma:interpretation id="interp17" emma:lang="en-GB" emma:confidence="0">
                  <emma:literal>alkane</emma:literal>
                </emma:interpretation>
                <emma:interpretation id="interp18" emma:lang="en-GB" emma:confidence="0">
                  <emma:literal>alkan</emma:literal>
                </emma:interpretation>
                <emma:interpretation id="interp19" emma:lang="en-GB" emma:confidence="0">
                  <emma:literal>Alkali</emma:literal>
                </emma:interpretation>
              </emma:one-of>
            </emma:emma>
          </inkml:annotationXML>
          <inkml:trace contextRef="#ctx0" brushRef="#br3" timeOffset="-63141.564">15906 1987 141 0,'4'-23'92'16,"-8"-3"8"-16,-3 1-5 16,-1 3-62-16,-15-8 1 15,3 11-5-15,-14-2-7 16,1 12-3-16,-6 5-4 16,3 16-3-16,-4 6-4 15,6 16-2-15,4 13-2 16,4 11-6-16,5 4 4 15,6 2-5-15,3-2 5 16,7-5-5-16,1-9 6 16,11-10-6-16,9-17 2 15,2-16 1-15,11-12 1 16,5-14-1-16,4-11-3 16,3-13 3-16,3-8-2 15,-5-3 5-15,-3 2-4 16,-2 5 6-16,-9 6-5 0,-5 11 6 15,-5 13-1-15,-15 19 2 16,19 19-3-16,-11 14-2 16,-2 11 4-16,-1 8-7 15,1 8-3-15,0-1-15 16,7 3-20-16,-8-14-70 16,14-6 1-16,-4-22-4 0,6-6-5 15</inkml:trace>
          <inkml:trace contextRef="#ctx0" brushRef="#br3" timeOffset="-62890.8019">16352 1570 238 0,'2'-17'108'15,"-2"17"-1"-15,-4 24-1 16,8 14-90-16,-8 12-4 15,6 16-3-15,-2 13-1 16,4 9-5-16,-4 3 2 16,0-1-5-16,0-2 2 15,-4-9-10-15,6-6-8 16,-6-20-27-16,11-14-64 16,-5-16 1-16,-2-23-4 15,0 0 1-15</inkml:trace>
          <inkml:trace contextRef="#ctx0" brushRef="#br3" timeOffset="-62404.468">16752 1611 210 0,'6'-17'100'0,"-6"17"1"16,0 0-6-16,-10 40-79 15,1 1-3-15,5 17-7 0,-3 12 0 16,1 10-4-16,0-3 6 16,4 4-4-16,-1-11 5 15,3-6-5-15,0-16 5 16,5-10-4-16,5-19 1 16,-10-19-2-16,28-4 0 15,-7-15-2-15,3-11-4 16,7-9 5-16,-3-8-3 15,6-4 5-15,0 0-4 16,0 4 4-16,-2 4-5 16,0 6 6-16,-5 5-1 15,-7 9 1-15,-20 23-3 16,23-21-1-16,-23 21-1 16,0 0 1-16,-26 30-1 0,3-5 0 15,-3 11 0-15,-3 5 0 16,3 2 6-16,3 4-4 15,8-2 5-15,7-2-6 16,10-5 6-16,10-4-8 16,10-12 0-16,3-10-18 15,18 1-28-15,-9-13-68 16,14 0-4-16,-3-12 0 16,4 1-3-16</inkml:trace>
          <inkml:trace contextRef="#ctx0" brushRef="#br3" timeOffset="-62013.7404">17693 1857 249 0,'0'0'116'16,"-4"-30"-2"-16,-13 28 0 0,-15 0-95 16,-2 15-5-16,-6 6-5 15,-1 11-3-15,-5 12 4 16,5 6-7-16,1 3 4 15,8 0-5-15,6-2 6 16,11-8-6-16,7-9 6 16,12-9-6-16,-4-23 1 15,36 0-2-15,-8-17-6 16,2-10 5-16,2-5-5 0,0-7 5 16,1-1-5-1,-7 1 5-15,-3 5-7 16,-4 6 7-16,-6 9 0 15,-13 19 1-15,19 0-2 0,-16 19 1 16,1 11 3-16,-2 8-5 16,-2 7 3-16,-2 2-12 15,4 3-7-15,-8-12-33 16,12 1-61-16,-4-18-6 16,-2-21-3-16,19 10 2 15</inkml:trace>
          <inkml:trace contextRef="#ctx0" brushRef="#br3" timeOffset="-61565.122">17974 1474 262 0,'0'0'117'0,"0"0"-3"15,2 17-2-15,-11 15-99 16,5 17-5-16,-2 11-4 15,1 13 4-15,-5 8 2 16,1 7-3-16,-3-2 5 16,5 3-4-16,-1-10 3 15,8-6-6-15,2-13 5 16,10-11-7-16,8-17 0 16,7-13-1-16,5-16-3 15,6-12 1-15,1-14 0 16,1-7 0-16,2-11-2 0,-3-10 2 15,-3-3-3-15,-4-1 6 16,-7 5-6-16,-3 3 5 16,-3 7-6-16,-2 12 6 15,-7 11-3-15,-10 17 2 16,0 0-2-16,21 34 1 16,-18 3 4-16,-1 5-5 0,-2 7 5 15,2 1-5 1,-4-1 5-16,2-4-8 15,0-1-1-15,-2-18-23 16,10 2-43-16,-8-28-49 16,0 0-4-16,0 0 0 0,0 0-3 15</inkml:trace>
        </inkml:traceGroup>
      </inkml:traceGroup>
    </inkml:traceGroup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3:05.522"/>
    </inkml:context>
    <inkml:brush xml:id="br0">
      <inkml:brushProperty name="width" value="0.1" units="cm"/>
      <inkml:brushProperty name="height" value="0.1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27BB2AE8-91FC-47F6-9DA2-9F9E93EFF9C8}" emma:medium="tactile" emma:mode="ink">
          <msink:context xmlns:msink="http://schemas.microsoft.com/ink/2010/main" type="writingRegion" rotatedBoundingBox="18022,4368 18054,4368 18054,4917 18022,4917"/>
        </emma:interpretation>
      </emma:emma>
    </inkml:annotationXML>
    <inkml:traceGroup>
      <inkml:annotationXML>
        <emma:emma xmlns:emma="http://www.w3.org/2003/04/emma" version="1.0">
          <emma:interpretation id="{3909BCB9-0E4E-4E0B-A631-E2C365D97545}" emma:medium="tactile" emma:mode="ink">
            <msink:context xmlns:msink="http://schemas.microsoft.com/ink/2010/main" type="paragraph" rotatedBoundingBox="18022,4368 18054,4368 18054,4917 18022,49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3CD2181-F29C-4719-BB02-97C357C9DFDB}" emma:medium="tactile" emma:mode="ink">
              <msink:context xmlns:msink="http://schemas.microsoft.com/ink/2010/main" type="line" rotatedBoundingBox="18022,4368 18054,4368 18054,4917 18022,4917"/>
            </emma:interpretation>
          </emma:emma>
        </inkml:annotationXML>
        <inkml:traceGroup>
          <inkml:annotationXML>
            <emma:emma xmlns:emma="http://www.w3.org/2003/04/emma" version="1.0">
              <emma:interpretation id="{D19BF95A-3148-4B6C-A503-C5330CA93716}" emma:medium="tactile" emma:mode="ink">
                <msink:context xmlns:msink="http://schemas.microsoft.com/ink/2010/main" type="inkWord" rotatedBoundingBox="18022,4368 18054,4368 18054,4917 18022,4917"/>
              </emma:interpretation>
              <emma:one-of disjunction-type="recognition" id="oneOf0">
                <emma:interpretation id="interp0" emma:lang="en-GB" emma:confidence="0">
                  <emma:literal>|</emma:literal>
                </emma:interpretation>
                <emma:interpretation id="interp1" emma:lang="en-GB" emma:confidence="0">
                  <emma:literal>l</emma:literal>
                </emma:interpretation>
                <emma:interpretation id="interp2" emma:lang="en-GB" emma:confidence="0">
                  <emma:literal>\</emma:literal>
                </emma:interpretation>
                <emma:interpretation id="interp3" emma:lang="en-GB" emma:confidence="0">
                  <emma:literal>I</emma:literal>
                </emma:interpretation>
                <emma:interpretation id="interp4" emma:lang="en-GB" emma:confidence="0">
                  <emma:literal>1</emma:literal>
                </emma:interpretation>
              </emma:one-of>
            </emma:emma>
          </inkml:annotationXML>
          <inkml:trace contextRef="#ctx0" brushRef="#br0">9935 3281 75 0,'0'0'88'15,"0"0"-3"-15,0 0 2 16,-9 18-59-16,9-18-6 15,-4 33-3-15,2-9-2 16,6 6-3-16,-2 3-4 16,2 6 0-16,-4 3-3 15,2 3 1-15,-6 4-5 16,0-1 3-16,-2 0-5 0,1-5-4 16,3-4-14-16,-6-12-39 15,8-8-40-15,0-19-4 16,0 0-1-16,14-20-3 15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29:56.640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 contextRef="#ctx0" brushRef="#br0">-3 5 251 0,'-15'-17'119'0,"15"17"-3"16,0 0-20-16,0 0-141 15,0 0-64-15,0 0-11 16,21 4-1-16,5-2-5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1:11.979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 contextRef="#ctx0" brushRef="#br0">6 43 339 0,'0'0'131'0,"-4"-20"-14"15,4 20-51-15,0 0-183 16,-8-23-11-16,8 23-9 16,0 0-7-16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1:52.205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88DF65F-D6FB-483A-BDC0-39EAEAD9E531}" emma:medium="tactile" emma:mode="ink">
          <msink:context xmlns:msink="http://schemas.microsoft.com/ink/2010/main" type="inkDrawing" rotatedBoundingBox="7677,3993 11736,4085 11724,4626 7665,4535" shapeName="Other"/>
        </emma:interpretation>
      </emma:emma>
    </inkml:annotationXML>
    <inkml:trace contextRef="#ctx0" brushRef="#br0">-12 121 11 0,'0'0'75'15,"0"0"0"1,-16-19 4-16,16 19-51 0,0 0 0 15,0 0-4-15,21-7-2 16,-21 7-4-16,27-4-3 16,-27 4-3-16,36-4-2 15,-14 2-4-15,3 0 0 16,3 1-2-16,4-1 0 16,4 0-2-16,4 2 0 15,3-4-1-15,3 0 1 0,1 2-1 16,6 0 0-16,-2-1-1 15,2 1 1-15,1 0-1 16,3 0-1-16,2 2 1 16,-1 0 0-16,3-2-1 15,3 2 2-15,2-4-1 16,2 2 0-16,4-1 1 16,-2-1 0-16,3-2 0 15,1 2 1-15,0-1-1 16,-5 1 2-16,1 0 0 15,0 2-1-15,-7 2 1 16,-1 0-1-16,-4 0 1 16,-1 2-1-16,-2-2 2 0,0 2-2 15,-2 0 0-15,-2-2 1 16,3-2 0 0,1 0-1-16,0 0 1 15,0 0 1-15,-1-1-1 0,1 1-1 16,-2-2 0-16,0 4 0 15,-4-2 0-15,0 0 1 16,0 0-1-16,-1 2-1 16,-1 0 1-16,0 2 1 15,-2-2-2-15,2 2 2 16,-1-2-2-16,1 2 0 0,0-2 1 16,2 0-1-1,-3-2 0-15,1 2 1 16,4-2 1-16,-2 2-2 15,4 0 1-15,-2 0 0 16,0-2-1-16,0 2 0 0,-2 0 1 16,-2 0-2-16,-1 0 1 15,-3-2 1-15,-5 2-2 16,0 0 1-16,-3 0 0 16,-2 0 0-16,1 0 0 15,-2 2-1-15,-4 0 1 16,0-2-1-16,-3 2 2 15,-2-2-2-15,-5 2 2 16,1-2-1-16,-19 0 0 16,21 0 1-16,-21 0-1 15,0 0 0-15,17-2 1 16,-17 2 0-16,0 0-1 16,0 0 1-16,0 0-1 0,0 0 1 15,0 0-1-15,0 0 0 16,0 0-1-16,0 0 0 15,0 0 1-15,0 0-1 16,0 0 0-16,0 0 0 16,-7 23-1-16,7-23 0 15,-8 32 1-15,6-9 0 16,-2 7 1-16,1 2-3 0,-1 4 3 16,0 3-4-1,0 1 5-15,2 2-4 16,2-3 4-16,-2 1-4 15,4-8 2-15,-2 0 1 0,2-3-1 16,0-7-4-16,6 5-26 16,-8-27-77-16,11 22-6 15,-11-22-3-15,17-19-8 16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3:24.468"/>
    </inkml:context>
    <inkml:brush xml:id="br0">
      <inkml:brushProperty name="width" value="0.1" units="cm"/>
      <inkml:brushProperty name="height" value="0.1" units="cm"/>
      <inkml:brushProperty name="color" value="#00B050"/>
      <inkml:brushProperty name="fitToCurve" value="1"/>
    </inkml:brush>
  </inkml:definitions>
  <inkml:traceGroup>
    <inkml:annotationXML>
      <emma:emma xmlns:emma="http://www.w3.org/2003/04/emma" version="1.0">
        <emma:interpretation id="{245CDB06-615C-411B-BEF1-B184497748A3}" emma:medium="tactile" emma:mode="ink">
          <msink:context xmlns:msink="http://schemas.microsoft.com/ink/2010/main" type="writingRegion" rotatedBoundingBox="18428,2341 17244,5078 16085,4577 17270,1839"/>
        </emma:interpretation>
      </emma:emma>
    </inkml:annotationXML>
    <inkml:traceGroup>
      <inkml:annotationXML>
        <emma:emma xmlns:emma="http://www.w3.org/2003/04/emma" version="1.0">
          <emma:interpretation id="{43486FC4-1973-4A76-8C58-DE51FDE66F2E}" emma:medium="tactile" emma:mode="ink">
            <msink:context xmlns:msink="http://schemas.microsoft.com/ink/2010/main" type="paragraph" rotatedBoundingBox="18428,2341 17244,5078 16085,4577 17270,18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6626B5-B24C-48D8-8B3D-FDD01DCB486D}" emma:medium="tactile" emma:mode="ink">
              <msink:context xmlns:msink="http://schemas.microsoft.com/ink/2010/main" type="line" rotatedBoundingBox="18428,2341 17244,5078 16085,4577 17270,1839"/>
            </emma:interpretation>
          </emma:emma>
        </inkml:annotationXML>
        <inkml:traceGroup>
          <inkml:annotationXML>
            <emma:emma xmlns:emma="http://www.w3.org/2003/04/emma" version="1.0">
              <emma:interpretation id="{EE1C965F-7725-4F22-B760-F37D4BC0BFC3}" emma:medium="tactile" emma:mode="ink">
                <msink:context xmlns:msink="http://schemas.microsoft.com/ink/2010/main" type="inkWord" rotatedBoundingBox="16085,4577 17270,1839 18428,2341 17244,5078"/>
              </emma:interpretation>
              <emma:one-of disjunction-type="recognition" id="oneOf0">
                <emma:interpretation id="interp0" emma:lang="en-GB" emma:confidence="0">
                  <emma:literal>in</emma:literal>
                </emma:interpretation>
                <emma:interpretation id="interp1" emma:lang="en-GB" emma:confidence="0">
                  <emma:literal>in"</emma:literal>
                </emma:interpretation>
                <emma:interpretation id="interp2" emma:lang="en-GB" emma:confidence="0">
                  <emma:literal>trash</emma:literal>
                </emma:interpretation>
                <emma:interpretation id="interp3" emma:lang="en-GB" emma:confidence="0">
                  <emma:literal>trait</emma:literal>
                </emma:interpretation>
                <emma:interpretation id="interp4" emma:lang="en-GB" emma:confidence="0">
                  <emma:literal>ins</emma:literal>
                </emma:interpretation>
              </emma:one-of>
            </emma:emma>
          </inkml:annotationXML>
          <inkml:trace contextRef="#ctx0" brushRef="#br0">8900 1682 175 0,'12'-21'100'16,"3"-3"-1"-16,9-1 0 15,-1-3-76-15,9 6-7 16,2-1-6-16,2 10 1 15,-4 3-2-15,4 18 0 16,-8 9-2-16,-1 15 1 16,-5 7-2-16,-1 10 1 15,-6 4-2-15,0 1 1 0,-1-5-1 16,-3-2 1-16,-2-13-1 16,1-6 3-16,-10-28-1 15,11 19 1-15,-11-19-1 16,8-22 0-16,-6-5-1 15,1-3-1-15,1-7-2 16,2-5-5-16,5 3-6 16,-1-5-12-16,12 16-22 15,-7-9-66-15,14 20-6 16,-3-6-2-16,12 14 0 16</inkml:trace>
          <inkml:trace contextRef="#ctx0" brushRef="#br0" timeOffset="-334.6543">8991 1123 194 0,'4'17'103'15,"0"21"1"-15,-4 11-4 16,9 19-86-16,-3 9-4 16,3 9 3-16,1-1-4 15,-1-1-1-15,1-5-9 16,-3-9-7-16,3-6-18 16,-9-23-27-16,1-11-48 15,-2-13-1-15,0-17-1 16,0 0-2-16</inkml:trace>
          <inkml:trace contextRef="#ctx0" brushRef="#br0" timeOffset="609.2916">9937 1105 203 0,'0'0'109'16,"19"-4"4"-16,-7 21 2 16,-9 5-75-16,5 20-23 15,-2 7-4-15,3 11 4 16,-5 2-5-16,3 9-2 15,-3 3-6-15,0 1-6 16,2-2-16-16,-6-13-41 16,7-1-56-16,-1-14-6 0,1-10-2 15,-3-12-7-15</inkml:trace>
          <inkml:trace contextRef="#ctx0" brushRef="#br0" timeOffset="367.823">9809 1509 185 0,'13'-26'101'16,"-13"26"0"-16,-26-19-1 15,-3 13-75-15,5 12-5 16,-8-1-5-16,7 14-2 16,-7 6-1-16,6 12 1 15,1 5-1-15,8 7 1 16,2-8-2-16,9 4-1 15,6-7-1-15,6-6-1 16,7-15-2-16,6-10-2 16,2-13-2-16,1-7-1 15,1-7-1-15,0-11-2 0,-4-2 0 16,-4-3 0-16,-2 2 0 16,-5 4-1-16,-5 11 1 15,-3 19-2 1,0 0 3-16,0 0-1 0,0 30 1 15,-2 2 0-15,2 6 0 16,0-2-4-16,8-1-9 16,-4-8-17-16,13-3-54 15,-17-24-26-15,24 13-2 16,-24-13-1-16</inkml:trace>
          <inkml:trace contextRef="#ctx0" brushRef="#br0" timeOffset="1940.243">8657 2487 111 0,'0'-19'93'16,"2"2"4"-16,-2 17-23 16,0-28-31-16,0 28-2 15,0 0-4-15,0 0-8 16,0 0-7-16,7 17-5 0,-9 9-5 16,6 14-1-16,-4 7-5 15,4 13-1-15,-2 7-4 16,2 7 2-16,1 1-2 15,-1 2 0-15,0 4 1 16,0 0-3-16,-3-6 2 16,-1-2-2-16,0 1 2 15,0-9-3-15,0-1 4 16,0-5-5-16,4-7 2 16,0-3 0-16,0-4-1 15,-2-7 2-15,1-4-1 16,-1-4 2-16,0-2-3 0,-2-7 3 15,0-21-2-15,-4 26 2 16,4-26-1-16,0 0-1 16,0 0 0-16,0 0 1 15,-20-24-1-15,20 24-2 16,-19-34 1-16,6 15-3 16,-3-5 1-16,-2-1-2 15,-1 1 1-15,-4-4-2 16,2-1 4-16,-1 1-2 15,3 0 2-15,0 2 1 16,2 5 1-16,5 2 1 16,12 19 0-16,-17-26 0 0,17 26 0 15,0 0 0-15,0 0 1 16,19 20 1-16,-2-1-1 16,6 8 2-16,2 1 1 15,3 8 0 1,2-1-1-16,2 3 2 0,0-2-1 15,2-3 2-15,-5-6 0 16,1-5-1-16,-6-5 0 16,3-9 0-16,-3-12 1 15,3-7 0-15,-6-16-1 16,5-5-2-16,-1-7 1 16,1-4-2-16,2-6 0 15,1-2-9-15,1 10-36 0,-9-4-74 16,0 3-3-16,-10-1-6 15,-5-8-5 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3:06.572"/>
    </inkml:context>
    <inkml:brush xml:id="br0">
      <inkml:brushProperty name="width" value="0.1" units="cm"/>
      <inkml:brushProperty name="height" value="0.1" units="cm"/>
      <inkml:brushProperty name="color" value="#00B0F0"/>
      <inkml:brushProperty name="fitToCurve" value="1"/>
    </inkml:brush>
  </inkml:definitions>
  <inkml:traceGroup>
    <inkml:annotationXML>
      <emma:emma xmlns:emma="http://www.w3.org/2003/04/emma" version="1.0">
        <emma:interpretation id="{FEC64515-9CD2-491D-A8A2-3FF95617A433}" emma:medium="tactile" emma:mode="ink">
          <msink:context xmlns:msink="http://schemas.microsoft.com/ink/2010/main" type="inkDrawing" rotatedBoundingBox="18073,4163 22282,4180 22280,4666 18071,4648" semanticType="underline" shapeName="Other">
            <msink:sourceLink direction="with" ref="{147E887B-D77C-4921-9685-CEC1CB5AA420}"/>
          </msink:context>
        </emma:interpretation>
      </emma:emma>
    </inkml:annotationXML>
    <inkml:trace contextRef="#ctx0" brushRef="#br0">-11 157 56 0,'0'0'87'0,"0"0"0"16,2-21 3-16,-2 21-61 15,0 0-7-15,0 0 3 16,0 0-7-16,21-2-1 15,-21 2-5-15,32 0-4 16,-11 2-2-16,5-4 0 16,5 2 3-16,3-2-6 15,3-4 4-15,12 3-6 16,1 1 0-16,6-2 1 0,7 0-1 16,1-1 1-16,4 1 0 15,5 0 0-15,1-2 1 16,0-1-4-16,3 3 2 15,1-5-3-15,-1 5 2 16,1-6-1-16,1 7-1 16,0-5 0-16,4 4 0 15,-5 2 3-15,1 0-1 16,-3 1 2-16,-1-1-1 16,3 0 1-16,-3 0-1 15,-3 0 2-15,0 0 0 16,-2-2-2-16,1 1 2 15,3-1-1-15,0 0 1 0,1 0-1 16,3 0 1-16,1 1-2 16,0 1 1-16,3 2 0 15,-3-2-1 1,-4 2 1-16,1 0-2 0,-2 2 3 16,-3-2-3-16,-1 2 2 15,0-2-1-15,-2 2 0 16,0-1 1-16,0 1 0 15,0-2-1-15,-4 2-1 16,1 0 1-16,-5 0-1 16,-1 0 1-16,-3-2-1 15,-5 4 1-15,-3-2-2 0,-5-1 1 16,-3 3 1-16,-4-4-2 16,-4 2 2-1,-2 0-2-15,-2 0 2 16,-1-2-2-16,-3 0 2 0,-1 2-1 15,-4-2 0-15,0 0 0 16,-2 0 1-16,-17 0-1 16,22 2 0-16,-22-2 0 15,17 2 0-15,-17-2 1 16,0 0-1-16,0 0 0 16,0 0-1-16,17 5 2 15,-17-5-1-15,0 0 0 16,0 0-1-16,0 0 1 0,0 0 0 15,0 0 0-15,0 0 2 16,0 0-1 0,12 25 2-16,-12-25-6 0,-2 36 5 15,2-10-5-15,-2 4 4 16,2 8-5-16,0 2 4 16,-2 5-12-16,6 8-36 15,-4-6-53-15,-2-3-8 16,2-7-2-16,-6-12-9 15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1:51.028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1CCB2C-E283-436C-9100-539966FA2148}" emma:medium="tactile" emma:mode="ink">
          <msink:context xmlns:msink="http://schemas.microsoft.com/ink/2010/main" type="writingRegion" rotatedBoundingBox="7694,4294 7724,4294 7724,4806 7694,4806"/>
        </emma:interpretation>
      </emma:emma>
    </inkml:annotationXML>
    <inkml:traceGroup>
      <inkml:annotationXML>
        <emma:emma xmlns:emma="http://www.w3.org/2003/04/emma" version="1.0">
          <emma:interpretation id="{A475A824-5769-4F0D-A1BD-D26235FFCBA3}" emma:medium="tactile" emma:mode="ink">
            <msink:context xmlns:msink="http://schemas.microsoft.com/ink/2010/main" type="paragraph" rotatedBoundingBox="7694,4294 7724,4294 7724,4806 7694,48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5509AA-0245-41AA-BF51-B3B10CD3B572}" emma:medium="tactile" emma:mode="ink">
              <msink:context xmlns:msink="http://schemas.microsoft.com/ink/2010/main" type="line" rotatedBoundingBox="7694,4294 7724,4294 7724,4806 7694,4806"/>
            </emma:interpretation>
          </emma:emma>
        </inkml:annotationXML>
        <inkml:traceGroup>
          <inkml:annotationXML>
            <emma:emma xmlns:emma="http://www.w3.org/2003/04/emma" version="1.0">
              <emma:interpretation id="{E5FD00C3-5FB3-489B-BE5B-35946AE53832}" emma:medium="tactile" emma:mode="ink">
                <msink:context xmlns:msink="http://schemas.microsoft.com/ink/2010/main" type="inkWord" rotatedBoundingBox="7694,4294 7724,4294 7724,4806 7694,4806"/>
              </emma:interpretation>
              <emma:one-of disjunction-type="recognition" id="oneOf0">
                <emma:interpretation id="interp0" emma:lang="en-GB" emma:confidence="0">
                  <emma:literal>\</emma:literal>
                </emma:interpretation>
                <emma:interpretation id="interp1" emma:lang="en-GB" emma:confidence="0">
                  <emma:literal>|</emma:literal>
                </emma:interpretation>
                <emma:interpretation id="interp2" emma:lang="en-GB" emma:confidence="0">
                  <emma:literal>l</emma:literal>
                </emma:interpretation>
                <emma:interpretation id="interp3" emma:lang="en-GB" emma:confidence="0">
                  <emma:literal>1</emma:literal>
                </emma:interpretation>
                <emma:interpretation id="interp4" emma:lang="en-GB" emma:confidence="0">
                  <emma:literal>I</emma:literal>
                </emma:interpretation>
              </emma:one-of>
            </emma:emma>
          </inkml:annotationXML>
          <inkml:trace contextRef="#ctx0" brushRef="#br0">-395 3224 72 0,'0'-17'92'0,"0"17"1"16,0 0 0-16,0 0-56 15,-17 7-3-15,19 12-13 16,-4 0 0-16,4 11-9 16,-2 3 3-16,4 10-5 15,-6 0 2-15,4 5-2 16,-4-1-2-16,0 0-2 16,-3 0-4-16,1-5-7 15,4-1-16-15,-6-16-28 16,12-4-59-16,-6-21-1 0,0 0-1 15,23-12-4-15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2:15.945"/>
    </inkml:context>
    <inkml:brush xml:id="br0">
      <inkml:brushProperty name="width" value="0.1" units="cm"/>
      <inkml:brushProperty name="height" value="0.1" units="cm"/>
      <inkml:brushProperty name="color" value="#FFC000"/>
      <inkml:brushProperty name="fitToCurve" value="1"/>
    </inkml:brush>
  </inkml:definitions>
  <inkml:traceGroup>
    <inkml:annotationXML>
      <emma:emma xmlns:emma="http://www.w3.org/2003/04/emma" version="1.0">
        <emma:interpretation id="{12396025-0C9A-43AD-AC48-4971816974A9}" emma:medium="tactile" emma:mode="ink">
          <msink:context xmlns:msink="http://schemas.microsoft.com/ink/2010/main" type="inkDrawing" rotatedBoundingBox="12202,3892 15834,4009 15813,4655 12181,4538" semanticType="underline" shapeName="Other">
            <msink:sourceLink direction="with" ref="{E49B6181-3526-4D5B-8512-83310B13E654}"/>
            <msink:sourceLink direction="with" ref="{445AE9BC-6320-42A7-9864-80AFEE5CF283}"/>
          </msink:context>
        </emma:interpretation>
      </emma:emma>
    </inkml:annotationXML>
    <inkml:trace contextRef="#ctx0" brushRef="#br0">4116 2982 1 0,'0'0'30'0,"-17"4"46"16,17-4 4-16,0 0-29 15,-21-2-12-15,21 2 5 0,0 0 2 16,0 0 4-16,0 0-9 15,0 0-4 1,0 0-8-16,0 0-4 16,0 0-6-16,0 0-3 0,0 0-4 15,0 0-5-15,0 0 0 16,23-6-3-16,-23 6 2 16,24 6-2-16,-24-6-2 15,34 4 2-15,-15 0-2 16,4-3 1-16,2 1-2 15,1 0 0-15,0-2 0 16,3 2-1-16,1-4 1 0,2 0 0 16,4 0-1-16,0-3 0 15,4-1 1 1,-1 0-1-16,3 1-1 16,-1-1 2-16,3 2-1 0,1 1-1 15,-3 1 2-15,1-2-2 16,1 2 1-16,3 0 0 15,2 0 0-15,0 0 1 16,4-1-1-16,0-1 0 16,2 0 0-16,-1 2 1 15,3-2-1-15,-2 2 1 16,-4-1-1-16,2 1-2 16,0 0 3-16,1 0-1 0,-3-2 0 15,2 0 0-15,0 4 0 16,0-3-1-1,2 1 3-15,1 0-2 0,-5-2 0 16,2 2 0-16,2 0 0 16,0 0 1-16,-2-1-1 15,0 1 0-15,-1 0-1 16,-2 2 3-16,-3 0-2 16,-2 0 1-16,-3 0-1 15,-3 0-2-15,-1 2 2 16,-4 0 0-16,0 0 0 15,2-2-1-15,-4 0 1 0,2 0 0 16,-2 1 1-16,0-1 0 16,0 0-2-1,2 2 2-15,-5-2-1 16,1 2-1-16,0-2 1 0,0 2 0 16,3 0-1-16,-3 0 2 15,2 0-1-15,-2-2 1 16,0 2 0-16,2 0 0 15,1-2-1-15,-1 1 0 16,-2 1 1-16,0-2-1 16,-2 0 1-16,3 0-2 15,-3 2 2-15,-2-2 0 16,-1 0-1-16,0 2 0 16,-1-4-1-16,-1 4 2 15,-4-2-2-15,1 0 1 16,-3 0-1-16,0 2 1 15,-17-2 0-15,31 2 1 0,-31-2 0 16,24 4-1-16,-24-4 1 16,25 3-1-16,-25-3 0 15,19 2 1-15,-19-2-2 16,17 2 1-16,-17-2 0 16,0 0 0-16,24 6-1 15,-24-6 1-15,0 0 0 16,21 11 1-16,-21-11-1 15,0 0-1-15,19 13 0 16,-19-13 2-16,0 0-1 16,11 19 0-16,-11-19-1 15,4 21 0-15,-4-21 1 0,2 34-1 16,0-9 0-16,-2 3 0 16,2 6 2-16,0 2-4 15,5 5 5-15,-5-1-5 16,4 2 3-16,-6-1-4 15,5 1 1-15,-7-4-10 16,8 5-23-16,-12-3-81 16,6-6-6-16,-3-4 0 15,1-9-8-15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472" units="cm"/>
          <inkml:channel name="Y" type="integer" max="13203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000.08521" units="1/cm"/>
          <inkml:channelProperty channel="Y" name="resolution" value="1000.2272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5-09-17T13:33:13.757"/>
    </inkml:context>
    <inkml:brush xml:id="br0">
      <inkml:brushProperty name="width" value="0.1" units="cm"/>
      <inkml:brushProperty name="height" value="0.1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C308820-BFBF-4559-8656-04714029F41B}" emma:medium="tactile" emma:mode="ink">
          <msink:context xmlns:msink="http://schemas.microsoft.com/ink/2010/main" type="inkDrawing" rotatedBoundingBox="22740,4715 22764,4223 22794,4225 22771,4717" semanticType="callout" shapeName="Other"/>
        </emma:interpretation>
      </emma:emma>
    </inkml:annotationXML>
    <inkml:trace contextRef="#ctx0" brushRef="#br0">14658 3188 85 0,'0'0'97'16,"-8"-25"6"-16,8 25-1 0,0 0-51 15,-4-26-3-15,4 26-8 16,0 0-9-16,13 32-12 15,-14-7 0-15,2 11-10 16,-2 1 2-16,-1 11-7 16,-4-1 2-16,2 2-8 15,-3-4 4-15,1-3-1 16,4-4-8-16,-4-8-16 0,14 4-48 16,-6-15-44-16,-2-19-3 15,17 11-1 1,-17-11-4-16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31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91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85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5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64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83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1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72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84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81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8677-A5DC-4587-958A-C949300CF840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0778-01A1-4492-BE69-2D0F1B3098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3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customXml" Target="../ink/ink6.xml"/><Relationship Id="rId18" Type="http://schemas.openxmlformats.org/officeDocument/2006/relationships/image" Target="../media/image10.emf"/><Relationship Id="rId26" Type="http://schemas.openxmlformats.org/officeDocument/2006/relationships/image" Target="../media/image14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7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image" Target="../media/image1.jpeg"/><Relationship Id="rId16" Type="http://schemas.openxmlformats.org/officeDocument/2006/relationships/image" Target="../media/image9.emf"/><Relationship Id="rId20" Type="http://schemas.openxmlformats.org/officeDocument/2006/relationships/image" Target="../media/image11.emf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customXml" Target="../ink/ink5.xml"/><Relationship Id="rId24" Type="http://schemas.openxmlformats.org/officeDocument/2006/relationships/image" Target="../media/image13.emf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5.emf"/><Relationship Id="rId10" Type="http://schemas.openxmlformats.org/officeDocument/2006/relationships/image" Target="../media/image6.emf"/><Relationship Id="rId19" Type="http://schemas.openxmlformats.org/officeDocument/2006/relationships/customXml" Target="../ink/ink9.xml"/><Relationship Id="rId4" Type="http://schemas.openxmlformats.org/officeDocument/2006/relationships/image" Target="../media/image3.emf"/><Relationship Id="rId9" Type="http://schemas.openxmlformats.org/officeDocument/2006/relationships/customXml" Target="../ink/ink4.xml"/><Relationship Id="rId14" Type="http://schemas.openxmlformats.org/officeDocument/2006/relationships/image" Target="../media/image8.emf"/><Relationship Id="rId22" Type="http://schemas.openxmlformats.org/officeDocument/2006/relationships/image" Target="../media/image12.emf"/><Relationship Id="rId27" Type="http://schemas.openxmlformats.org/officeDocument/2006/relationships/customXml" Target="../ink/ink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L4: pH scale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sz="3600" dirty="0" smtClean="0">
                <a:solidFill>
                  <a:srgbClr val="00B050"/>
                </a:solidFill>
              </a:rPr>
              <a:t>Use the pH scale to describe substances as weak or strong acids or alkalis.</a:t>
            </a:r>
          </a:p>
          <a:p>
            <a:pPr marL="514350" indent="-514350">
              <a:buAutoNum type="arabicPeriod"/>
            </a:pPr>
            <a:r>
              <a:rPr lang="en-GB" sz="3600" dirty="0" smtClean="0">
                <a:solidFill>
                  <a:srgbClr val="FFC000"/>
                </a:solidFill>
              </a:rPr>
              <a:t>Describe how universal indicator is used to determine the pH of a substance.</a:t>
            </a:r>
          </a:p>
          <a:p>
            <a:pPr marL="514350" indent="-514350">
              <a:buAutoNum type="arabicPeriod"/>
            </a:pPr>
            <a:r>
              <a:rPr lang="en-GB" sz="3600" dirty="0" smtClean="0">
                <a:solidFill>
                  <a:srgbClr val="FF0000"/>
                </a:solidFill>
              </a:rPr>
              <a:t>Name the pH of a few common substances.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328" y="322898"/>
            <a:ext cx="10515600" cy="1075517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/>
              <a:t>The </a:t>
            </a:r>
            <a:r>
              <a:rPr lang="en-GB" sz="3600" b="1" dirty="0" smtClean="0">
                <a:solidFill>
                  <a:srgbClr val="00B050"/>
                </a:solidFill>
              </a:rPr>
              <a:t>pH scale </a:t>
            </a:r>
            <a:r>
              <a:rPr lang="en-GB" sz="3600" dirty="0" smtClean="0"/>
              <a:t>is used to describe how </a:t>
            </a:r>
            <a:r>
              <a:rPr lang="en-GB" sz="3600" b="1" dirty="0" smtClean="0">
                <a:solidFill>
                  <a:srgbClr val="FF0000"/>
                </a:solidFill>
              </a:rPr>
              <a:t>acidic</a:t>
            </a:r>
            <a:r>
              <a:rPr lang="en-GB" sz="3600" dirty="0" smtClean="0"/>
              <a:t> or how </a:t>
            </a:r>
            <a:r>
              <a:rPr lang="en-GB" sz="3600" b="1" dirty="0" smtClean="0">
                <a:solidFill>
                  <a:srgbClr val="7030A0"/>
                </a:solidFill>
              </a:rPr>
              <a:t>alkaline </a:t>
            </a:r>
            <a:r>
              <a:rPr lang="en-GB" sz="3600" dirty="0" smtClean="0"/>
              <a:t>a substance is.</a:t>
            </a:r>
            <a:endParaRPr lang="en-GB" sz="3600" dirty="0"/>
          </a:p>
        </p:txBody>
      </p:sp>
      <p:pic>
        <p:nvPicPr>
          <p:cNvPr id="1030" name="Picture 6" descr="http://www.abcam.com/ps/CMS/Images/370_12_KB-Acid-b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942" y="1711124"/>
            <a:ext cx="7800975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07" y="137558"/>
            <a:ext cx="1201016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328" y="322898"/>
            <a:ext cx="10515600" cy="1075517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/>
              <a:t>The pH scale goes from 0-14.</a:t>
            </a:r>
          </a:p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Acid &lt; below 7</a:t>
            </a:r>
            <a:r>
              <a:rPr lang="en-GB" sz="3600" dirty="0" smtClean="0"/>
              <a:t>	</a:t>
            </a:r>
            <a:r>
              <a:rPr lang="en-GB" sz="3600" b="1" dirty="0" smtClean="0">
                <a:solidFill>
                  <a:srgbClr val="00B050"/>
                </a:solidFill>
              </a:rPr>
              <a:t>Neutral = 7</a:t>
            </a:r>
            <a:r>
              <a:rPr lang="en-GB" sz="3600" dirty="0" smtClean="0"/>
              <a:t>	</a:t>
            </a:r>
            <a:r>
              <a:rPr lang="en-GB" sz="3600" b="1" dirty="0" smtClean="0">
                <a:solidFill>
                  <a:srgbClr val="0070C0"/>
                </a:solidFill>
              </a:rPr>
              <a:t>Alkali </a:t>
            </a:r>
            <a:r>
              <a:rPr lang="en-GB" sz="3600" b="1" dirty="0">
                <a:solidFill>
                  <a:srgbClr val="0070C0"/>
                </a:solidFill>
              </a:rPr>
              <a:t>&gt;</a:t>
            </a:r>
            <a:r>
              <a:rPr lang="en-GB" sz="3600" b="1" dirty="0" smtClean="0">
                <a:solidFill>
                  <a:srgbClr val="0070C0"/>
                </a:solidFill>
              </a:rPr>
              <a:t> Above 7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1030" name="Picture 6" descr="http://www.abcam.com/ps/CMS/Images/370_12_KB-Acid-b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942" y="1711124"/>
            <a:ext cx="7800975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07" y="137558"/>
            <a:ext cx="1201016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1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abcam.com/ps/CMS/Images/370_12_KB-Acid-b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942" y="1711124"/>
            <a:ext cx="7800975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2668582" y="247189"/>
              <a:ext cx="7110720" cy="6487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51302" y="229909"/>
                <a:ext cx="7152120" cy="69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/>
              <p14:cNvContentPartPr/>
              <p14:nvPr/>
            </p14:nvContentPartPr>
            <p14:xfrm>
              <a:off x="3342502" y="889887"/>
              <a:ext cx="10800" cy="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0"/>
                <a:ext cx="1080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24" name="Ink 1023"/>
              <p14:cNvContentPartPr/>
              <p14:nvPr/>
            </p14:nvContentPartPr>
            <p14:xfrm>
              <a:off x="9531262" y="976189"/>
              <a:ext cx="0" cy="15840"/>
            </p14:xfrm>
          </p:contentPart>
        </mc:Choice>
        <mc:Fallback xmlns="">
          <p:pic>
            <p:nvPicPr>
              <p:cNvPr id="1024" name="Ink 102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0"/>
                <a:ext cx="0" cy="1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32" name="Ink 1031"/>
              <p14:cNvContentPartPr/>
              <p14:nvPr/>
            </p14:nvContentPartPr>
            <p14:xfrm>
              <a:off x="2772622" y="1469749"/>
              <a:ext cx="1449000" cy="196200"/>
            </p14:xfrm>
          </p:contentPart>
        </mc:Choice>
        <mc:Fallback xmlns="">
          <p:pic>
            <p:nvPicPr>
              <p:cNvPr id="1032" name="Ink 103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59662" y="1451389"/>
                <a:ext cx="148032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57" name="Ink 1056"/>
              <p14:cNvContentPartPr/>
              <p14:nvPr/>
            </p14:nvContentPartPr>
            <p14:xfrm>
              <a:off x="5967982" y="790789"/>
              <a:ext cx="569160" cy="969480"/>
            </p14:xfrm>
          </p:contentPart>
        </mc:Choice>
        <mc:Fallback xmlns="">
          <p:pic>
            <p:nvPicPr>
              <p:cNvPr id="1057" name="Ink 105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948902" y="774949"/>
                <a:ext cx="600840" cy="10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58" name="Ink 1057"/>
              <p14:cNvContentPartPr/>
              <p14:nvPr/>
            </p14:nvContentPartPr>
            <p14:xfrm>
              <a:off x="6510502" y="1503229"/>
              <a:ext cx="1511640" cy="177120"/>
            </p14:xfrm>
          </p:contentPart>
        </mc:Choice>
        <mc:Fallback xmlns="">
          <p:pic>
            <p:nvPicPr>
              <p:cNvPr id="1058" name="Ink 105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495742" y="1484869"/>
                <a:ext cx="1545120" cy="20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59" name="Ink 1058"/>
              <p14:cNvContentPartPr/>
              <p14:nvPr/>
            </p14:nvContentPartPr>
            <p14:xfrm>
              <a:off x="2768662" y="1547869"/>
              <a:ext cx="12240" cy="177120"/>
            </p14:xfrm>
          </p:contentPart>
        </mc:Choice>
        <mc:Fallback xmlns="">
          <p:pic>
            <p:nvPicPr>
              <p:cNvPr id="1059" name="Ink 105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752102" y="1533109"/>
                <a:ext cx="4356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61" name="Ink 1060"/>
              <p14:cNvContentPartPr/>
              <p14:nvPr/>
            </p14:nvContentPartPr>
            <p14:xfrm>
              <a:off x="4393342" y="1431589"/>
              <a:ext cx="1300680" cy="244800"/>
            </p14:xfrm>
          </p:contentPart>
        </mc:Choice>
        <mc:Fallback xmlns="">
          <p:pic>
            <p:nvPicPr>
              <p:cNvPr id="1061" name="Ink 106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372822" y="1409989"/>
                <a:ext cx="134100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065" name="Ink 1064"/>
              <p14:cNvContentPartPr/>
              <p14:nvPr/>
            </p14:nvContentPartPr>
            <p14:xfrm>
              <a:off x="8189542" y="1521229"/>
              <a:ext cx="11160" cy="176760"/>
            </p14:xfrm>
          </p:contentPart>
        </mc:Choice>
        <mc:Fallback xmlns="">
          <p:pic>
            <p:nvPicPr>
              <p:cNvPr id="1065" name="Ink 106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169382" y="1502149"/>
                <a:ext cx="5184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066" name="Ink 1065"/>
              <p14:cNvContentPartPr/>
              <p14:nvPr/>
            </p14:nvContentPartPr>
            <p14:xfrm>
              <a:off x="8247142" y="1471549"/>
              <a:ext cx="1481760" cy="241560"/>
            </p14:xfrm>
          </p:contentPart>
        </mc:Choice>
        <mc:Fallback xmlns="">
          <p:pic>
            <p:nvPicPr>
              <p:cNvPr id="1066" name="Ink 1065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234182" y="1454269"/>
                <a:ext cx="1507320" cy="2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078" name="Ink 1077"/>
              <p14:cNvContentPartPr/>
              <p14:nvPr/>
            </p14:nvContentPartPr>
            <p14:xfrm>
              <a:off x="2806102" y="812749"/>
              <a:ext cx="915120" cy="438840"/>
            </p14:xfrm>
          </p:contentPart>
        </mc:Choice>
        <mc:Fallback xmlns="">
          <p:pic>
            <p:nvPicPr>
              <p:cNvPr id="1078" name="Ink 1077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784142" y="788989"/>
                <a:ext cx="946080" cy="47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080" name="Ink 1079"/>
              <p14:cNvContentPartPr/>
              <p14:nvPr/>
            </p14:nvContentPartPr>
            <p14:xfrm>
              <a:off x="4371022" y="857749"/>
              <a:ext cx="5172840" cy="801720"/>
            </p14:xfrm>
          </p:contentPart>
        </mc:Choice>
        <mc:Fallback xmlns="">
          <p:pic>
            <p:nvPicPr>
              <p:cNvPr id="1080" name="Ink 1079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354102" y="834709"/>
                <a:ext cx="5211360" cy="84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081" name="Ink 1080"/>
              <p14:cNvContentPartPr/>
              <p14:nvPr/>
            </p14:nvContentPartPr>
            <p14:xfrm>
              <a:off x="6487102" y="1572709"/>
              <a:ext cx="12960" cy="189360"/>
            </p14:xfrm>
          </p:contentPart>
        </mc:Choice>
        <mc:Fallback xmlns="">
          <p:pic>
            <p:nvPicPr>
              <p:cNvPr id="1081" name="Ink 1080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471982" y="1559389"/>
                <a:ext cx="43920" cy="215280"/>
              </a:xfrm>
              <a:prstGeom prst="rect">
                <a:avLst/>
              </a:prstGeom>
            </p:spPr>
          </p:pic>
        </mc:Fallback>
      </mc:AlternateContent>
      <p:pic>
        <p:nvPicPr>
          <p:cNvPr id="90" name="Picture 89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582" y="296116"/>
            <a:ext cx="1201016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9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Universal Indicator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B050"/>
                </a:solidFill>
              </a:rPr>
              <a:t>Universal indicator </a:t>
            </a:r>
            <a:r>
              <a:rPr lang="en-GB" sz="3600" dirty="0" smtClean="0"/>
              <a:t>(UI) is a more accurate indicator.</a:t>
            </a:r>
          </a:p>
          <a:p>
            <a:r>
              <a:rPr lang="en-GB" sz="3600" dirty="0" smtClean="0"/>
              <a:t>UI changes colour depending on the </a:t>
            </a:r>
            <a:r>
              <a:rPr lang="en-GB" sz="3600" b="1" dirty="0" smtClean="0">
                <a:solidFill>
                  <a:srgbClr val="00B050"/>
                </a:solidFill>
              </a:rPr>
              <a:t>specific pH </a:t>
            </a:r>
            <a:r>
              <a:rPr lang="en-GB" sz="3600" dirty="0" smtClean="0"/>
              <a:t>of a substance.</a:t>
            </a:r>
          </a:p>
          <a:p>
            <a:endParaRPr lang="en-GB" sz="3600" dirty="0"/>
          </a:p>
          <a:p>
            <a:r>
              <a:rPr lang="en-GB" sz="3600" dirty="0" smtClean="0"/>
              <a:t>We are going to do a practical to test the pH of a few different substances using universal indicator.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7" y="2076623"/>
            <a:ext cx="934778" cy="93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67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your own pH scale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 pH scale poster.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33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128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L4: pH scale</vt:lpstr>
      <vt:lpstr>PowerPoint Presentation</vt:lpstr>
      <vt:lpstr>PowerPoint Presentation</vt:lpstr>
      <vt:lpstr>PowerPoint Presentation</vt:lpstr>
      <vt:lpstr>Universal Indicator</vt:lpstr>
      <vt:lpstr>Make your own pH scale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Luu</dc:creator>
  <cp:lastModifiedBy>Jessica Luu</cp:lastModifiedBy>
  <cp:revision>11</cp:revision>
  <dcterms:created xsi:type="dcterms:W3CDTF">2015-09-17T13:17:05Z</dcterms:created>
  <dcterms:modified xsi:type="dcterms:W3CDTF">2015-09-21T10:10:47Z</dcterms:modified>
</cp:coreProperties>
</file>