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1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12ECF-44E4-4F36-B543-13342FC53E5A}" type="datetimeFigureOut">
              <a:rPr lang="en-US" smtClean="0"/>
              <a:t>2/25/2016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67BE6-892E-4F7A-B56C-0940E240AD1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L2: Solubility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Learning Objectives:</a:t>
            </a:r>
          </a:p>
          <a:p>
            <a:pPr marL="514350" indent="-514350">
              <a:buAutoNum type="arabicPeriod"/>
            </a:pPr>
            <a:r>
              <a:rPr lang="en-US" dirty="0" smtClean="0"/>
              <a:t>Understand the term solubility.</a:t>
            </a:r>
          </a:p>
          <a:p>
            <a:pPr marL="514350" indent="-514350">
              <a:buAutoNum type="arabicPeriod"/>
            </a:pPr>
            <a:r>
              <a:rPr lang="en-US" dirty="0" smtClean="0"/>
              <a:t>Measure solubility in grams per 100 cm</a:t>
            </a:r>
            <a:r>
              <a:rPr lang="en-US" baseline="30000" dirty="0" smtClean="0"/>
              <a:t>3</a:t>
            </a:r>
            <a:r>
              <a:rPr lang="en-US" dirty="0" smtClean="0"/>
              <a:t> of solvent.</a:t>
            </a:r>
          </a:p>
          <a:p>
            <a:pPr marL="514350" indent="-514350">
              <a:buAutoNum type="arabicPeriod"/>
            </a:pPr>
            <a:r>
              <a:rPr lang="en-US" dirty="0" smtClean="0"/>
              <a:t>Draw solubility graphs.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solubility?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some solutes dissolve more than others?</a:t>
            </a:r>
          </a:p>
          <a:p>
            <a:r>
              <a:rPr lang="en-US" dirty="0" smtClean="0"/>
              <a:t>Can you do anything to make the solute dissolve more?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Solubility</a:t>
            </a:r>
            <a:r>
              <a:rPr lang="en-US" dirty="0" smtClean="0"/>
              <a:t> = a measure of how much solute will completely dissolve into a solvent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Saturated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4648200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Saturated Solution</a:t>
            </a:r>
            <a:r>
              <a:rPr lang="en-US" dirty="0" smtClean="0"/>
              <a:t> = a solution in which no more solute can dissolve</a:t>
            </a:r>
          </a:p>
          <a:p>
            <a:endParaRPr lang="en-US" dirty="0"/>
          </a:p>
          <a:p>
            <a:r>
              <a:rPr lang="en-US" dirty="0" smtClean="0"/>
              <a:t>When you reach the solubility limit, you form a saturated solution.</a:t>
            </a:r>
            <a:endParaRPr lang="en-US" dirty="0"/>
          </a:p>
        </p:txBody>
      </p:sp>
      <p:pic>
        <p:nvPicPr>
          <p:cNvPr id="1026" name="Picture 2" descr="http://web.nmsu.edu/~snsm/classes/chem116/notes/saturated.gif"/>
          <p:cNvPicPr>
            <a:picLocks noChangeAspect="1" noChangeArrowheads="1"/>
          </p:cNvPicPr>
          <p:nvPr/>
        </p:nvPicPr>
        <p:blipFill>
          <a:blip r:embed="rId2" cstate="print"/>
          <a:srcRect l="55696" t="48399"/>
          <a:stretch>
            <a:fillRect/>
          </a:stretch>
        </p:blipFill>
        <p:spPr bwMode="auto">
          <a:xfrm>
            <a:off x="4953000" y="2209800"/>
            <a:ext cx="3862552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Practical: </a:t>
            </a:r>
            <a:br>
              <a:rPr lang="en-US" dirty="0" smtClean="0"/>
            </a:br>
            <a:r>
              <a:rPr lang="en-US" dirty="0" smtClean="0"/>
              <a:t>What factors affect solubility?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4876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Purpose</a:t>
            </a:r>
            <a:r>
              <a:rPr lang="en-US" dirty="0" smtClean="0"/>
              <a:t>: We are going to investigate how temperature affects the solubility of sugar in water.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Method</a:t>
            </a:r>
            <a:r>
              <a:rPr lang="en-US" dirty="0" smtClean="0"/>
              <a:t>:</a:t>
            </a:r>
          </a:p>
          <a:p>
            <a:pPr marL="514350" indent="-514350">
              <a:buAutoNum type="arabicPeriod"/>
            </a:pPr>
            <a:r>
              <a:rPr lang="en-US" dirty="0" smtClean="0"/>
              <a:t>Have three different containers with 25 cm</a:t>
            </a:r>
            <a:r>
              <a:rPr lang="en-US" baseline="30000" dirty="0" smtClean="0"/>
              <a:t>3</a:t>
            </a:r>
            <a:r>
              <a:rPr lang="en-US" dirty="0" smtClean="0"/>
              <a:t> of different temperatures of water (room, warm, hot). </a:t>
            </a:r>
          </a:p>
          <a:p>
            <a:pPr marL="514350" indent="-514350">
              <a:buAutoNum type="arabicPeriod"/>
            </a:pPr>
            <a:r>
              <a:rPr lang="en-US" dirty="0" smtClean="0"/>
              <a:t>Add sugar and wait for it to dissolve.</a:t>
            </a:r>
          </a:p>
          <a:p>
            <a:pPr marL="514350" indent="-514350">
              <a:buAutoNum type="arabicPeriod"/>
            </a:pPr>
            <a:r>
              <a:rPr lang="en-US" dirty="0" smtClean="0"/>
              <a:t>Keep adding sugar until no more will dissolve.</a:t>
            </a:r>
          </a:p>
          <a:p>
            <a:pPr marL="514350" indent="-514350">
              <a:buAutoNum type="arabicPeriod"/>
            </a:pPr>
            <a:r>
              <a:rPr lang="en-US" dirty="0" smtClean="0"/>
              <a:t>Record how much sugar dissolved in each temperature of water.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What was the independent variable?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was the dependent variable?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were some control variables?</a:t>
            </a:r>
          </a:p>
          <a:p>
            <a:pPr marL="514350" indent="-514350">
              <a:buAutoNum type="arabicPeriod"/>
            </a:pPr>
            <a:r>
              <a:rPr lang="en-US" dirty="0" smtClean="0"/>
              <a:t>Draw a bar graph for your results. Why is it we chose a bar graph?</a:t>
            </a:r>
          </a:p>
          <a:p>
            <a:pPr marL="514350" indent="-514350">
              <a:buAutoNum type="arabicPeriod"/>
            </a:pPr>
            <a:r>
              <a:rPr lang="en-US" dirty="0" smtClean="0"/>
              <a:t>Write a conclusion for your investigation.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measure solubility?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Solubility is a measure of how much solute will dissolve into a certain amount of solvent (usually 100 cm</a:t>
            </a:r>
            <a:r>
              <a:rPr lang="en-US" baseline="30000" dirty="0" smtClean="0"/>
              <a:t>3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r>
              <a:rPr lang="en-US" dirty="0" smtClean="0"/>
              <a:t>How would you measure this?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Solubility is measured in grams per 100 cm</a:t>
            </a:r>
            <a:r>
              <a:rPr lang="en-US" b="1" baseline="30000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rgbClr val="FF0000"/>
                </a:solidFill>
              </a:rPr>
              <a:t> of solvent.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Solubility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substances will have solubility.</a:t>
            </a:r>
          </a:p>
          <a:p>
            <a:r>
              <a:rPr lang="en-US" dirty="0" smtClean="0"/>
              <a:t>For example: different amounts of salt and sugar will dissolve in water.</a:t>
            </a:r>
          </a:p>
          <a:p>
            <a:endParaRPr lang="en-US" dirty="0"/>
          </a:p>
          <a:p>
            <a:r>
              <a:rPr lang="en-US" dirty="0" smtClean="0"/>
              <a:t>The higher the temperature of water the higher the solubility.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362200"/>
            <a:ext cx="2819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Solubility Graph</a:t>
            </a:r>
            <a:endParaRPr lang="en-US" dirty="0"/>
          </a:p>
        </p:txBody>
      </p:sp>
      <p:pic>
        <p:nvPicPr>
          <p:cNvPr id="16386" name="Picture 2" descr="http://gcserevision101.files.wordpress.com/2009/02/solubility-curv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28600"/>
            <a:ext cx="4866777" cy="6220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280</Words>
  <Application>Microsoft Office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L2: Solubility</vt:lpstr>
      <vt:lpstr>What is solubility?</vt:lpstr>
      <vt:lpstr>Saturated Solution</vt:lpstr>
      <vt:lpstr>Practical:  What factors affect solubility?</vt:lpstr>
      <vt:lpstr>Analysis</vt:lpstr>
      <vt:lpstr>How do you measure solubility?</vt:lpstr>
      <vt:lpstr>Different Solubility</vt:lpstr>
      <vt:lpstr>Solubility Graph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L2: Solubility</dc:title>
  <dc:creator>Penguizaur</dc:creator>
  <cp:lastModifiedBy>Penguizaur</cp:lastModifiedBy>
  <cp:revision>6</cp:revision>
  <dcterms:created xsi:type="dcterms:W3CDTF">2016-02-25T10:29:25Z</dcterms:created>
  <dcterms:modified xsi:type="dcterms:W3CDTF">2016-02-25T11:03:37Z</dcterms:modified>
</cp:coreProperties>
</file>