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9" autoAdjust="0"/>
    <p:restoredTop sz="94660"/>
  </p:normalViewPr>
  <p:slideViewPr>
    <p:cSldViewPr snapToGrid="0">
      <p:cViewPr>
        <p:scale>
          <a:sx n="82" d="100"/>
          <a:sy n="82" d="100"/>
        </p:scale>
        <p:origin x="248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258A-5903-4EA3-B974-1D48A400C309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15FA-D025-4092-99D8-324006061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094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258A-5903-4EA3-B974-1D48A400C309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15FA-D025-4092-99D8-324006061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3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258A-5903-4EA3-B974-1D48A400C309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15FA-D025-4092-99D8-324006061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497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258A-5903-4EA3-B974-1D48A400C309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15FA-D025-4092-99D8-324006061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55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258A-5903-4EA3-B974-1D48A400C309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15FA-D025-4092-99D8-324006061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34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258A-5903-4EA3-B974-1D48A400C309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15FA-D025-4092-99D8-324006061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34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258A-5903-4EA3-B974-1D48A400C309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15FA-D025-4092-99D8-324006061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79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258A-5903-4EA3-B974-1D48A400C309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15FA-D025-4092-99D8-324006061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522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258A-5903-4EA3-B974-1D48A400C309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15FA-D025-4092-99D8-324006061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044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258A-5903-4EA3-B974-1D48A400C309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15FA-D025-4092-99D8-324006061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99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258A-5903-4EA3-B974-1D48A400C309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15FA-D025-4092-99D8-324006061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26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0258A-5903-4EA3-B974-1D48A400C309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F15FA-D025-4092-99D8-324006061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98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Desert Island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8424" y="2585042"/>
            <a:ext cx="5394350" cy="1188795"/>
          </a:xfrm>
        </p:spPr>
        <p:txBody>
          <a:bodyPr>
            <a:normAutofit/>
          </a:bodyPr>
          <a:lstStyle/>
          <a:p>
            <a:r>
              <a:rPr lang="en-GB" sz="3200" dirty="0" smtClean="0"/>
              <a:t>How would you get fresh water from sea water?</a:t>
            </a:r>
            <a:endParaRPr lang="en-GB" sz="3200" dirty="0"/>
          </a:p>
        </p:txBody>
      </p:sp>
      <p:pic>
        <p:nvPicPr>
          <p:cNvPr id="1026" name="Picture 2" descr="http://www.helpmenutriguru.com/wp-content/uploads/2014/11/Dollarphotoclub_4962037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64" t="4820" r="5563" b="176"/>
          <a:stretch/>
        </p:blipFill>
        <p:spPr bwMode="auto">
          <a:xfrm>
            <a:off x="7129221" y="1480089"/>
            <a:ext cx="3750590" cy="4177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600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Distillation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Recall that different substances have different boiling points.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the process of distillation.</a:t>
            </a:r>
          </a:p>
          <a:p>
            <a:pPr marL="514350" indent="-514350">
              <a:buAutoNum type="arabicPeriod"/>
            </a:pPr>
            <a:r>
              <a:rPr lang="en-GB" dirty="0" smtClean="0"/>
              <a:t>Label a diagram of the distillation apparatus.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600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Distillation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Watch the demonstration of distillation and then answer the following questions.</a:t>
            </a:r>
          </a:p>
          <a:p>
            <a:endParaRPr lang="en-GB" dirty="0"/>
          </a:p>
          <a:p>
            <a:r>
              <a:rPr lang="en-GB" dirty="0" smtClean="0"/>
              <a:t>What was the starting solution?</a:t>
            </a:r>
          </a:p>
          <a:p>
            <a:r>
              <a:rPr lang="en-GB" dirty="0" smtClean="0"/>
              <a:t>What part of the solution went through the distillation apparatus?</a:t>
            </a:r>
          </a:p>
          <a:p>
            <a:r>
              <a:rPr lang="en-GB" dirty="0" smtClean="0"/>
              <a:t>What are the two main steps of distillation?</a:t>
            </a:r>
          </a:p>
          <a:p>
            <a:r>
              <a:rPr lang="en-GB" dirty="0" smtClean="0"/>
              <a:t>Why does this work?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529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2634" y="845572"/>
            <a:ext cx="2641169" cy="1325563"/>
          </a:xfrm>
        </p:spPr>
        <p:txBody>
          <a:bodyPr/>
          <a:lstStyle/>
          <a:p>
            <a:r>
              <a:rPr lang="en-GB" dirty="0" smtClean="0"/>
              <a:t>Distillation</a:t>
            </a:r>
            <a:endParaRPr lang="en-GB" dirty="0"/>
          </a:p>
        </p:txBody>
      </p:sp>
      <p:pic>
        <p:nvPicPr>
          <p:cNvPr id="2050" name="Picture 2" descr="http://www.ssc.education.ed.ac.uk/BSL/pictures/disti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197" y="491236"/>
            <a:ext cx="6540284" cy="577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6393" y="2921430"/>
            <a:ext cx="35956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Label the diagram on your worksheet.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454225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Distillation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inky water is heated.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water in the inky solution boils.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water evaporates. 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Steam travels up the glass tube.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cold water in the condenser turns the steam to water.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(pure) water drips down the tube, into the second flask.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98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145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Desert Island Question</vt:lpstr>
      <vt:lpstr>Distillation</vt:lpstr>
      <vt:lpstr>Distillation</vt:lpstr>
      <vt:lpstr>Distillation</vt:lpstr>
      <vt:lpstr>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Desert Island Question</dc:title>
  <dc:creator>Jessica Luu</dc:creator>
  <cp:lastModifiedBy>Jessica Luu</cp:lastModifiedBy>
  <cp:revision>2</cp:revision>
  <dcterms:created xsi:type="dcterms:W3CDTF">2016-03-07T08:39:26Z</dcterms:created>
  <dcterms:modified xsi:type="dcterms:W3CDTF">2016-03-07T08:44:59Z</dcterms:modified>
</cp:coreProperties>
</file>