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>
        <p:scale>
          <a:sx n="60" d="100"/>
          <a:sy n="60" d="100"/>
        </p:scale>
        <p:origin x="42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1E6FE-0D4F-46A7-8AA4-EDD3CF28805E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D6928-044E-4487-8E89-9A7514F49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70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A44F-9984-49B3-AFB5-44EF9B05E09E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6264-4365-4997-8EEC-042597E7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49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A44F-9984-49B3-AFB5-44EF9B05E09E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6264-4365-4997-8EEC-042597E7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A44F-9984-49B3-AFB5-44EF9B05E09E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6264-4365-4997-8EEC-042597E7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3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A44F-9984-49B3-AFB5-44EF9B05E09E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6264-4365-4997-8EEC-042597E7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59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A44F-9984-49B3-AFB5-44EF9B05E09E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6264-4365-4997-8EEC-042597E7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9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A44F-9984-49B3-AFB5-44EF9B05E09E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6264-4365-4997-8EEC-042597E7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44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A44F-9984-49B3-AFB5-44EF9B05E09E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6264-4365-4997-8EEC-042597E7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83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A44F-9984-49B3-AFB5-44EF9B05E09E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6264-4365-4997-8EEC-042597E7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6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A44F-9984-49B3-AFB5-44EF9B05E09E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6264-4365-4997-8EEC-042597E7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84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A44F-9984-49B3-AFB5-44EF9B05E09E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6264-4365-4997-8EEC-042597E7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82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A44F-9984-49B3-AFB5-44EF9B05E09E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6264-4365-4997-8EEC-042597E7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9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DA44F-9984-49B3-AFB5-44EF9B05E09E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D6264-4365-4997-8EEC-042597E7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11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Chromatography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 smtClean="0"/>
              <a:t>Describe chromatography.</a:t>
            </a:r>
          </a:p>
          <a:p>
            <a:pPr marL="514350" indent="-514350">
              <a:buAutoNum type="arabicPeriod"/>
            </a:pPr>
            <a:r>
              <a:rPr lang="en-US" dirty="0" smtClean="0"/>
              <a:t>Explain how chromatography is used to separate a mixture of dyes.</a:t>
            </a:r>
          </a:p>
          <a:p>
            <a:pPr marL="514350" indent="-514350">
              <a:buAutoNum type="arabicPeriod"/>
            </a:pPr>
            <a:r>
              <a:rPr lang="en-US" dirty="0" smtClean="0"/>
              <a:t>Be able to read a chromatogram.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13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5827" y="51759"/>
            <a:ext cx="8974666" cy="673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3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9342" y="69012"/>
            <a:ext cx="8974665" cy="673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391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</a:t>
            </a:r>
            <a:endParaRPr lang="en-US" dirty="0"/>
          </a:p>
        </p:txBody>
      </p:sp>
      <p:pic>
        <p:nvPicPr>
          <p:cNvPr id="1026" name="Picture 2" descr="http://www.micromountain.com/sci_diagrams/sci_app/sci_app_assets/ctography_lab_en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40"/>
          <a:stretch/>
        </p:blipFill>
        <p:spPr bwMode="auto">
          <a:xfrm>
            <a:off x="1464857" y="1545647"/>
            <a:ext cx="8593544" cy="478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3705447" y="5007935"/>
            <a:ext cx="760227" cy="10632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09174" y="4823269"/>
            <a:ext cx="1235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Pencil Line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4592004" y="5007935"/>
            <a:ext cx="814185" cy="1063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367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Why is it important to draw the starting line in </a:t>
            </a:r>
            <a:r>
              <a:rPr lang="en-US" b="1" i="1" dirty="0" smtClean="0"/>
              <a:t>pencil</a:t>
            </a:r>
            <a:r>
              <a:rPr lang="en-US" dirty="0" smtClean="0"/>
              <a:t>?</a:t>
            </a:r>
          </a:p>
          <a:p>
            <a:pPr marL="514350" indent="-514350">
              <a:buAutoNum type="arabicPeriod"/>
            </a:pPr>
            <a:r>
              <a:rPr lang="en-US" dirty="0" smtClean="0"/>
              <a:t>Why is it important that the solvent (water) level is </a:t>
            </a:r>
            <a:r>
              <a:rPr lang="en-US" b="1" i="1" dirty="0" smtClean="0"/>
              <a:t>below</a:t>
            </a:r>
            <a:r>
              <a:rPr lang="en-US" dirty="0" smtClean="0"/>
              <a:t> the pencil line?</a:t>
            </a:r>
          </a:p>
          <a:p>
            <a:pPr marL="514350" indent="-514350">
              <a:buAutoNum type="arabicPeriod"/>
            </a:pPr>
            <a:r>
              <a:rPr lang="en-US" dirty="0" smtClean="0"/>
              <a:t>Would this experiment work with </a:t>
            </a:r>
            <a:r>
              <a:rPr lang="en-US" b="1" i="1" dirty="0" smtClean="0"/>
              <a:t>permanent markers </a:t>
            </a:r>
            <a:r>
              <a:rPr lang="en-US" dirty="0" smtClean="0"/>
              <a:t>like Sharpies? Why or why not?</a:t>
            </a:r>
          </a:p>
          <a:p>
            <a:pPr marL="514350" indent="-514350">
              <a:buAutoNum type="arabicPeriod"/>
            </a:pPr>
            <a:r>
              <a:rPr lang="en-US" dirty="0" smtClean="0"/>
              <a:t>How could you modify this experiment to separate </a:t>
            </a:r>
            <a:r>
              <a:rPr lang="en-US" dirty="0" err="1" smtClean="0"/>
              <a:t>colours</a:t>
            </a:r>
            <a:r>
              <a:rPr lang="en-US" dirty="0" smtClean="0"/>
              <a:t> in </a:t>
            </a:r>
            <a:r>
              <a:rPr lang="en-US" b="1" i="1" dirty="0" smtClean="0"/>
              <a:t>nail varnish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87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Chromatography</vt:lpstr>
      <vt:lpstr>PowerPoint Presentation</vt:lpstr>
      <vt:lpstr>PowerPoint Presentation</vt:lpstr>
      <vt:lpstr>Practical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Chromatography</dc:title>
  <dc:creator>Penguizaur</dc:creator>
  <cp:lastModifiedBy>Penguizaur</cp:lastModifiedBy>
  <cp:revision>2</cp:revision>
  <dcterms:created xsi:type="dcterms:W3CDTF">2016-04-01T09:48:48Z</dcterms:created>
  <dcterms:modified xsi:type="dcterms:W3CDTF">2016-04-01T09:51:24Z</dcterms:modified>
</cp:coreProperties>
</file>