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>
        <p:scale>
          <a:sx n="50" d="100"/>
          <a:sy n="50" d="100"/>
        </p:scale>
        <p:origin x="95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6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4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8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47F5C-3E38-4CC7-B39C-D849E77D788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E791-321E-45F0-A284-65B0C93B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8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L5 Separating Rock Salt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US" dirty="0" smtClean="0"/>
              <a:t>Use filtration and </a:t>
            </a:r>
            <a:r>
              <a:rPr lang="en-US" dirty="0" err="1" smtClean="0"/>
              <a:t>crystallisation</a:t>
            </a:r>
            <a:r>
              <a:rPr lang="en-US" dirty="0" smtClean="0"/>
              <a:t> to separate salt from rock salt.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66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62" t="18772" r="42675" b="13824"/>
          <a:stretch/>
        </p:blipFill>
        <p:spPr>
          <a:xfrm>
            <a:off x="3850105" y="18973"/>
            <a:ext cx="4932948" cy="67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56" t="38421" r="42149" b="28129"/>
          <a:stretch/>
        </p:blipFill>
        <p:spPr>
          <a:xfrm>
            <a:off x="1371600" y="240632"/>
            <a:ext cx="9480884" cy="63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7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415JA3B6PZ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647700"/>
            <a:ext cx="2421033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aw-comic.com/Logo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7715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sc.education.ed.ac.uk/BSL/pictures/filtrat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285750"/>
            <a:ext cx="339918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udy.com/cimages/multimages/16/evaporating_dish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14"/>
          <a:stretch/>
        </p:blipFill>
        <p:spPr bwMode="auto">
          <a:xfrm>
            <a:off x="727917" y="3237721"/>
            <a:ext cx="4467224" cy="33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ntrols-group.com/backend/prodotti/img_upload/img_big/1207090952110_86_d1170_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67" y="4248150"/>
            <a:ext cx="2071116" cy="19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309861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1.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566491" y="309861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10845291" y="2962870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07975" y="4248150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9224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02" t="14127" r="39584" b="13809"/>
          <a:stretch/>
        </p:blipFill>
        <p:spPr>
          <a:xfrm>
            <a:off x="3830632" y="205274"/>
            <a:ext cx="4999468" cy="6598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6940" y="1382233"/>
            <a:ext cx="5528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salt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18298" y="1116419"/>
            <a:ext cx="1573618" cy="2562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43557" y="1906772"/>
            <a:ext cx="1548359" cy="25695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18298" y="1020726"/>
            <a:ext cx="1573618" cy="17756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43557" y="3611815"/>
            <a:ext cx="1548359" cy="2597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543557" y="1906772"/>
            <a:ext cx="1548359" cy="25875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18298" y="5225188"/>
            <a:ext cx="1573618" cy="36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43557" y="2631278"/>
            <a:ext cx="1548359" cy="3439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42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02" t="14127" r="39584" b="13809"/>
          <a:stretch/>
        </p:blipFill>
        <p:spPr>
          <a:xfrm>
            <a:off x="3830632" y="205274"/>
            <a:ext cx="4999468" cy="6598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6940" y="1382233"/>
            <a:ext cx="5528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419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L5 Separating Rock Salt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L5 Separating Rock Salt</dc:title>
  <dc:creator>Penguizaur</dc:creator>
  <cp:lastModifiedBy>Penguizaur</cp:lastModifiedBy>
  <cp:revision>3</cp:revision>
  <dcterms:created xsi:type="dcterms:W3CDTF">2016-04-01T09:58:50Z</dcterms:created>
  <dcterms:modified xsi:type="dcterms:W3CDTF">2016-04-01T10:05:27Z</dcterms:modified>
</cp:coreProperties>
</file>