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7C44-6AC0-483F-9E22-9973C3C5AE62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B07-A1F0-46F8-A9B0-BF673AD6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9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7C44-6AC0-483F-9E22-9973C3C5AE62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B07-A1F0-46F8-A9B0-BF673AD6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4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7C44-6AC0-483F-9E22-9973C3C5AE62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B07-A1F0-46F8-A9B0-BF673AD6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4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7C44-6AC0-483F-9E22-9973C3C5AE62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B07-A1F0-46F8-A9B0-BF673AD6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96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7C44-6AC0-483F-9E22-9973C3C5AE62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B07-A1F0-46F8-A9B0-BF673AD6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3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7C44-6AC0-483F-9E22-9973C3C5AE62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B07-A1F0-46F8-A9B0-BF673AD6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4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7C44-6AC0-483F-9E22-9973C3C5AE62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B07-A1F0-46F8-A9B0-BF673AD6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3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7C44-6AC0-483F-9E22-9973C3C5AE62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B07-A1F0-46F8-A9B0-BF673AD6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0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7C44-6AC0-483F-9E22-9973C3C5AE62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B07-A1F0-46F8-A9B0-BF673AD6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3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7C44-6AC0-483F-9E22-9973C3C5AE62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B07-A1F0-46F8-A9B0-BF673AD6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0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7C44-6AC0-483F-9E22-9973C3C5AE62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B07-A1F0-46F8-A9B0-BF673AD6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0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7C44-6AC0-483F-9E22-9973C3C5AE62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AB07-A1F0-46F8-A9B0-BF673AD6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7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bc.co.uk/staticarchive/f9468650f741d0b706b56c467eb28b4e02cef04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32693"/>
            <a:ext cx="10744654" cy="60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Nerve Cell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Very long to carry messages around the body.</a:t>
            </a:r>
            <a:endParaRPr lang="en-GB" sz="4000" dirty="0"/>
          </a:p>
        </p:txBody>
      </p:sp>
      <p:pic>
        <p:nvPicPr>
          <p:cNvPr id="9218" name="Picture 2" descr="http://res.cloudinary.com/dk-find-out/image/upload/q_80,w_1440/AW_Nerve_impulse2_tcnrm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57609"/>
            <a:ext cx="5181600" cy="30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Palisade Cell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Many chloroplasts to absorb a lot of sunlight for photosynthesis.</a:t>
            </a:r>
            <a:endParaRPr lang="en-GB" sz="4400" dirty="0"/>
          </a:p>
        </p:txBody>
      </p:sp>
      <p:pic>
        <p:nvPicPr>
          <p:cNvPr id="10250" name="Picture 10" descr="http://www.skinnerscience.com/Biology/gcse%20unit2%20revision%20notes_files/image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34" y="1594713"/>
            <a:ext cx="4568692" cy="364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nisahafifah.files.wordpress.com/2013/02/hbvkgvg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08" y="270832"/>
            <a:ext cx="9001905" cy="64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Specialised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cells are </a:t>
            </a:r>
            <a:r>
              <a:rPr lang="en-GB" b="1" dirty="0" smtClean="0">
                <a:solidFill>
                  <a:srgbClr val="FF0000"/>
                </a:solidFill>
              </a:rPr>
              <a:t>specialised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means that they are </a:t>
            </a:r>
            <a:r>
              <a:rPr lang="en-GB" b="1" dirty="0" smtClean="0">
                <a:solidFill>
                  <a:srgbClr val="FF0000"/>
                </a:solidFill>
              </a:rPr>
              <a:t>adapted</a:t>
            </a:r>
            <a:r>
              <a:rPr lang="en-GB" dirty="0" smtClean="0"/>
              <a:t> (have special features) to do a specific job.</a:t>
            </a:r>
          </a:p>
          <a:p>
            <a:endParaRPr lang="en-GB" dirty="0"/>
          </a:p>
          <a:p>
            <a:r>
              <a:rPr lang="en-GB" dirty="0" smtClean="0"/>
              <a:t>Can you think of some types of specialised cells?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Muscle Cells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 smtClean="0"/>
              <a:t>Can contract (shrink) and relax (stretch).</a:t>
            </a:r>
            <a:endParaRPr lang="en-GB" sz="5400" dirty="0"/>
          </a:p>
        </p:txBody>
      </p:sp>
      <p:pic>
        <p:nvPicPr>
          <p:cNvPr id="4098" name="Picture 2" descr="http://res.cloudinary.com/dk-find-out/image/upload/q_80,h_800/P1540046-LM_human_smooth_muscle-SPL_lg7uz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494838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Blood Cells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2440" y="1876832"/>
            <a:ext cx="5181600" cy="4351338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Can make chemicals that attack bacteria and viruses.</a:t>
            </a:r>
            <a:endParaRPr lang="en-GB" sz="5400" dirty="0"/>
          </a:p>
        </p:txBody>
      </p:sp>
      <p:pic>
        <p:nvPicPr>
          <p:cNvPr id="5122" name="Picture 2" descr="http://leavingbio.net/The%20Human%20Defence%20System-web-2_files/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44" y="2392071"/>
            <a:ext cx="5062756" cy="24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Blood Cells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2440" y="1876832"/>
            <a:ext cx="5181600" cy="4351338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Large area to carry oxygen.</a:t>
            </a:r>
            <a:endParaRPr lang="en-GB" sz="5400" dirty="0"/>
          </a:p>
        </p:txBody>
      </p:sp>
      <p:pic>
        <p:nvPicPr>
          <p:cNvPr id="6146" name="Picture 2" descr="http://4.bp.blogspot.com/-HvVWNDADaK4/UfL59SA9a6I/AAAAAAAAAaM/z4kktLZ2_x4/s1600/37-red-blood-cel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21" y="109362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Egg Cell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Large and contains a lot of nutrients.</a:t>
            </a:r>
            <a:endParaRPr lang="en-GB" sz="6000" dirty="0"/>
          </a:p>
        </p:txBody>
      </p:sp>
      <p:pic>
        <p:nvPicPr>
          <p:cNvPr id="7170" name="Picture 2" descr="http://i.livescience.com/images/i/000/001/530/i02/h_human_stem_02.jpg?12960708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Root Hair Cell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 Large surface area to absorb water.</a:t>
            </a:r>
            <a:endParaRPr lang="en-GB" sz="6000" dirty="0"/>
          </a:p>
        </p:txBody>
      </p:sp>
      <p:pic>
        <p:nvPicPr>
          <p:cNvPr id="8194" name="Picture 2" descr="http://www.bbc.co.uk/staticarchive/82857c0d7b6b88eaa9c903381bd1f3970cffa13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567781"/>
            <a:ext cx="49149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2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Ciliated Epithelial Cell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 smtClean="0"/>
              <a:t>Contains hairs to sweep mucus and trapped dirt and bacteria away.</a:t>
            </a:r>
            <a:endParaRPr lang="en-GB" sz="5400" dirty="0"/>
          </a:p>
        </p:txBody>
      </p:sp>
      <p:pic>
        <p:nvPicPr>
          <p:cNvPr id="3078" name="Picture 6" descr="https://s3.amazonaws.com/classconnection/238/flashcards/9116238/png/pseduostratfied_columnar_ciliated1362363028204-14FD3658C125269DE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68" y="1825625"/>
            <a:ext cx="5096073" cy="38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127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Specialised Cells</vt:lpstr>
      <vt:lpstr>Muscle Cells</vt:lpstr>
      <vt:lpstr>White Blood Cells</vt:lpstr>
      <vt:lpstr>Red Blood Cells</vt:lpstr>
      <vt:lpstr>Egg Cell</vt:lpstr>
      <vt:lpstr>Root Hair Cell</vt:lpstr>
      <vt:lpstr>Ciliated Epithelial Cell</vt:lpstr>
      <vt:lpstr>Nerve Cell</vt:lpstr>
      <vt:lpstr>Palisade Cell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Luu</dc:creator>
  <cp:lastModifiedBy>Jessica Luu</cp:lastModifiedBy>
  <cp:revision>6</cp:revision>
  <dcterms:created xsi:type="dcterms:W3CDTF">2016-03-21T09:10:08Z</dcterms:created>
  <dcterms:modified xsi:type="dcterms:W3CDTF">2016-03-21T10:32:35Z</dcterms:modified>
</cp:coreProperties>
</file>