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56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>
        <p:scale>
          <a:sx n="50" d="100"/>
          <a:sy n="50" d="100"/>
        </p:scale>
        <p:origin x="-1278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B358C-E1B9-4E22-9981-BEE2E3AA0102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E60D-1EC4-46E9-844A-2789A4622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0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9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6324-B573-4772-8934-EC58ED90E7C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B6B4-3D72-4442-9407-3A46BFA9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a.pbslearningmedia.org/resource/feb3f1ed-4041-456e-9bf0-a6f7c224c49d/you-are-mainly-microbe-meet-your-microbiome-its-okay-to-be-smart-pbs-digital-studio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uperbwallpapers.com/wallpapers/3d/bacteria-18929-2880x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950"/>
            <a:ext cx="12252959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9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Fungi: What are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900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Fungi are a group of organisms that feed by digesting food outside of their bodies and absorbing the nutrients.</a:t>
            </a:r>
          </a:p>
          <a:p>
            <a:endParaRPr lang="en-GB" sz="3200" dirty="0"/>
          </a:p>
          <a:p>
            <a:r>
              <a:rPr lang="en-GB" sz="3200" dirty="0" smtClean="0"/>
              <a:t>Some are multicellular (mushrooms) and some are single celled microbes.</a:t>
            </a:r>
            <a:endParaRPr lang="en-GB" sz="3200" dirty="0"/>
          </a:p>
        </p:txBody>
      </p:sp>
      <p:pic>
        <p:nvPicPr>
          <p:cNvPr id="3074" name="Picture 2" descr="Image result for fun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743545"/>
            <a:ext cx="4206875" cy="23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ungi mic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752850"/>
            <a:ext cx="3968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Fungi: Where are they found?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352582"/>
            <a:ext cx="5334000" cy="329882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Fungi are everywhere.</a:t>
            </a:r>
          </a:p>
          <a:p>
            <a:endParaRPr lang="en-GB" sz="4000" dirty="0"/>
          </a:p>
          <a:p>
            <a:r>
              <a:rPr lang="en-GB" sz="4000" dirty="0" smtClean="0"/>
              <a:t>They produce spores (like seeds), which can spread and reproduce.</a:t>
            </a:r>
            <a:endParaRPr lang="en-GB" sz="4000" dirty="0"/>
          </a:p>
        </p:txBody>
      </p:sp>
      <p:pic>
        <p:nvPicPr>
          <p:cNvPr id="4100" name="Picture 4" descr="Image result for m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2" y="3578092"/>
            <a:ext cx="2835275" cy="26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fungi mic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2" y="1094581"/>
            <a:ext cx="2854325" cy="21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Fungi: What do they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4950" cy="4351338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Microscopic fungi are larger than bacteria and are more complex (have a nucleus).</a:t>
            </a:r>
          </a:p>
          <a:p>
            <a:endParaRPr lang="en-GB" sz="3600" dirty="0"/>
          </a:p>
          <a:p>
            <a:r>
              <a:rPr lang="en-GB" sz="3600" dirty="0" smtClean="0"/>
              <a:t>They often look like moulds with little hair-like extensions (hyphae) that fungi use for feeding.</a:t>
            </a:r>
            <a:endParaRPr lang="en-GB" sz="3600" dirty="0"/>
          </a:p>
        </p:txBody>
      </p:sp>
      <p:pic>
        <p:nvPicPr>
          <p:cNvPr id="4" name="Picture 3" descr="Growing Moul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50" y="3606800"/>
            <a:ext cx="2781300" cy="2838450"/>
          </a:xfrm>
          <a:prstGeom prst="rect">
            <a:avLst/>
          </a:prstGeom>
          <a:noFill/>
          <a:extLst/>
        </p:spPr>
      </p:pic>
      <p:pic>
        <p:nvPicPr>
          <p:cNvPr id="5122" name="Picture 2" descr="Image result for fungi mic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273175"/>
            <a:ext cx="53244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0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Fungi: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495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Bad – mould and some types cause infections like Athlete’s foot</a:t>
            </a:r>
          </a:p>
          <a:p>
            <a:endParaRPr lang="en-GB" sz="4000" dirty="0"/>
          </a:p>
          <a:p>
            <a:r>
              <a:rPr lang="en-GB" sz="4000" dirty="0" smtClean="0"/>
              <a:t>Good – yeast, Penicillin (antibiotic)</a:t>
            </a:r>
            <a:endParaRPr lang="en-GB" sz="4000" dirty="0"/>
          </a:p>
        </p:txBody>
      </p:sp>
      <p:pic>
        <p:nvPicPr>
          <p:cNvPr id="6146" name="Picture 2" descr="Image result for ye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962400"/>
            <a:ext cx="3854781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thlete's foot under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23" y="845895"/>
            <a:ext cx="3073234" cy="2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7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Viruses: What are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3550" cy="4351338"/>
          </a:xfrm>
        </p:spPr>
        <p:txBody>
          <a:bodyPr/>
          <a:lstStyle/>
          <a:p>
            <a:r>
              <a:rPr lang="en-US" dirty="0"/>
              <a:t>Viruses are the </a:t>
            </a:r>
            <a:r>
              <a:rPr lang="en-US" b="1" dirty="0">
                <a:solidFill>
                  <a:srgbClr val="FF0000"/>
                </a:solidFill>
              </a:rPr>
              <a:t>smallest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type of microbe, even smaller than bacteria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/>
              <a:t>They </a:t>
            </a:r>
            <a:r>
              <a:rPr lang="en-US" b="1" dirty="0">
                <a:solidFill>
                  <a:srgbClr val="FF0000"/>
                </a:solidFill>
              </a:rPr>
              <a:t>cannot reproduce </a:t>
            </a:r>
            <a:r>
              <a:rPr lang="en-US" dirty="0"/>
              <a:t>without using another cell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/>
              <a:t>Some people argue that viruses aren’t even alive.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few good viru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470024"/>
            <a:ext cx="1828800" cy="1958975"/>
          </a:xfrm>
          <a:prstGeom prst="rect">
            <a:avLst/>
          </a:prstGeom>
          <a:noFill/>
          <a:extLst/>
        </p:spPr>
      </p:pic>
      <p:pic>
        <p:nvPicPr>
          <p:cNvPr id="5" name="Picture 4"/>
          <p:cNvPicPr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1" b="95984" l="32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02" y="4062095"/>
            <a:ext cx="1826895" cy="18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8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Viruses: Where are they found?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900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Viruses can be found almost everywhere</a:t>
            </a:r>
            <a:r>
              <a:rPr lang="en-US" sz="3200" dirty="0" smtClean="0"/>
              <a:t>!</a:t>
            </a:r>
          </a:p>
          <a:p>
            <a:endParaRPr lang="en-GB" sz="3200" dirty="0"/>
          </a:p>
          <a:p>
            <a:r>
              <a:rPr lang="en-US" sz="3200" dirty="0"/>
              <a:t>They’re all over the planet, in soil, water and air, just waiting around for cells to infect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Mainly they live inside infected organisms.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2" descr="Image result for 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0"/>
          <a:stretch/>
        </p:blipFill>
        <p:spPr bwMode="auto">
          <a:xfrm>
            <a:off x="6972300" y="1992312"/>
            <a:ext cx="40386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4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Viruses: What do they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/>
              <a:t>Viruses are </a:t>
            </a:r>
            <a:r>
              <a:rPr lang="en-US" b="1" dirty="0">
                <a:solidFill>
                  <a:srgbClr val="FF0000"/>
                </a:solidFill>
              </a:rPr>
              <a:t>very simple </a:t>
            </a:r>
            <a:r>
              <a:rPr lang="en-US" dirty="0"/>
              <a:t>– typically they have just a strand of genes surrounded by a protein coat.</a:t>
            </a:r>
            <a:endParaRPr lang="en-GB" dirty="0"/>
          </a:p>
          <a:p>
            <a:endParaRPr lang="en-GB" dirty="0"/>
          </a:p>
          <a:p>
            <a:r>
              <a:rPr lang="en-US" dirty="0"/>
              <a:t>Viruses are often geometric shapes.</a:t>
            </a:r>
            <a:endParaRPr lang="en-GB" dirty="0"/>
          </a:p>
          <a:p>
            <a:endParaRPr lang="en-GB" dirty="0"/>
          </a:p>
          <a:p>
            <a:r>
              <a:rPr lang="en-US" dirty="0"/>
              <a:t>Sometimes the protein coat is surrounded by an ‘envelope’.</a:t>
            </a:r>
            <a:endParaRPr lang="en-GB" dirty="0"/>
          </a:p>
          <a:p>
            <a:endParaRPr lang="en-GB" dirty="0"/>
          </a:p>
        </p:txBody>
      </p:sp>
      <p:pic>
        <p:nvPicPr>
          <p:cNvPr id="1028" name="Picture 4" descr="Image result for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106612"/>
            <a:ext cx="52006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1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Viruses: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39925"/>
            <a:ext cx="6134100" cy="4351338"/>
          </a:xfrm>
        </p:spPr>
        <p:txBody>
          <a:bodyPr/>
          <a:lstStyle/>
          <a:p>
            <a:r>
              <a:rPr lang="en-US" b="1" dirty="0"/>
              <a:t>Bad - </a:t>
            </a:r>
            <a:r>
              <a:rPr lang="en-US" dirty="0"/>
              <a:t>Lots! Flu, Chicken pox, Common cold, Meningitis, Ebola</a:t>
            </a:r>
            <a:endParaRPr lang="en-GB" dirty="0"/>
          </a:p>
          <a:p>
            <a:endParaRPr lang="en-GB" dirty="0"/>
          </a:p>
          <a:p>
            <a:r>
              <a:rPr lang="en-US" b="1" dirty="0"/>
              <a:t>Good - </a:t>
            </a:r>
            <a:r>
              <a:rPr lang="en-US" dirty="0"/>
              <a:t>None! Although some are now used in medical research.</a:t>
            </a:r>
            <a:endParaRPr lang="en-GB" dirty="0"/>
          </a:p>
          <a:p>
            <a:endParaRPr lang="en-GB" dirty="0"/>
          </a:p>
          <a:p>
            <a:r>
              <a:rPr lang="en-US" dirty="0"/>
              <a:t>Not all viruses infect humans – some infect other animals, plants and even bacteria.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05" y="2281699"/>
            <a:ext cx="4674746" cy="27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the article on useful microbes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97125"/>
            <a:ext cx="4838700" cy="293687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Draw the table.</a:t>
            </a:r>
          </a:p>
          <a:p>
            <a:r>
              <a:rPr lang="en-GB" sz="3600" dirty="0" smtClean="0"/>
              <a:t>Cut out the pictures for uses of microbes.</a:t>
            </a:r>
          </a:p>
          <a:p>
            <a:r>
              <a:rPr lang="en-GB" sz="3600" dirty="0" smtClean="0"/>
              <a:t>Paste them the correct place on the table.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87612"/>
              </p:ext>
            </p:extLst>
          </p:nvPr>
        </p:nvGraphicFramePr>
        <p:xfrm>
          <a:off x="5962650" y="2228850"/>
          <a:ext cx="5511800" cy="3187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5900"/>
                <a:gridCol w="275590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Bacteria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Fungi</a:t>
                      </a:r>
                      <a:endParaRPr lang="en-GB" sz="4000" dirty="0"/>
                    </a:p>
                  </a:txBody>
                  <a:tcPr/>
                </a:tc>
              </a:tr>
              <a:tr h="24860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You are Mainly Microbe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http://ca.pbslearningmedia.org/resource/feb3f1ed-4041-456e-9bf0-a6f7c224c49d/you-are-mainly-microbe-meet-your-microbiome-its-okay-to-be-smart-pbs-digital-studios/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5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Microbes and Disease</a:t>
            </a:r>
            <a:br>
              <a:rPr lang="en-GB" dirty="0" smtClean="0"/>
            </a:br>
            <a:r>
              <a:rPr lang="en-GB" dirty="0" smtClean="0"/>
              <a:t>L1 Introduction to Microbes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Understand what a microorganism (microbe) is and give some examples.</a:t>
            </a:r>
          </a:p>
          <a:p>
            <a:pPr marL="514350" indent="-514350">
              <a:buAutoNum type="arabicPeriod"/>
            </a:pPr>
            <a:r>
              <a:rPr lang="en-GB" dirty="0" smtClean="0"/>
              <a:t>Compare different types of microbes.</a:t>
            </a:r>
          </a:p>
          <a:p>
            <a:pPr marL="514350" indent="-514350">
              <a:buAutoNum type="arabicPeriod"/>
            </a:pPr>
            <a:r>
              <a:rPr lang="en-GB" dirty="0" smtClean="0"/>
              <a:t>Analyse the benefits and hazards of microorganisms.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0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Microorganisms (Microbes)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4550" cy="43513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Microorganisms</a:t>
            </a:r>
            <a:r>
              <a:rPr lang="en-GB" dirty="0" smtClean="0"/>
              <a:t> = living things that are too small to see without a microscope</a:t>
            </a:r>
          </a:p>
          <a:p>
            <a:endParaRPr lang="en-GB" dirty="0"/>
          </a:p>
          <a:p>
            <a:r>
              <a:rPr lang="en-GB" dirty="0" smtClean="0"/>
              <a:t>Microbe is a shorter name for microorganism.</a:t>
            </a:r>
          </a:p>
          <a:p>
            <a:endParaRPr lang="en-GB" dirty="0"/>
          </a:p>
          <a:p>
            <a:r>
              <a:rPr lang="en-GB" dirty="0" smtClean="0"/>
              <a:t>Can you think of any types of microbes?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 descr="http://www.iflscience.com/sites/www.iflscience.com/files/styles/ifls_large/public/blog/%5Bnid%5D/microbes.jpg?itok=3dWnQYJ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438400"/>
            <a:ext cx="4367605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4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Microbes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475"/>
            <a:ext cx="4362450" cy="28035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Bacteria 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Fungi</a:t>
            </a:r>
            <a:endParaRPr lang="en-GB" sz="4000" dirty="0" smtClean="0"/>
          </a:p>
          <a:p>
            <a:r>
              <a:rPr lang="en-GB" sz="4000" b="1" dirty="0" smtClean="0">
                <a:solidFill>
                  <a:srgbClr val="FF0000"/>
                </a:solidFill>
              </a:rPr>
              <a:t>Viruses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popperfont.files.wordpress.com/2013/11/tumblr_mpytbgq1rq1rk0k2j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13556"/>
            <a:ext cx="4762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giphy.com/media/AYPX6JBP8P12U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432968"/>
            <a:ext cx="4762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8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 are going to learn about:</a:t>
            </a:r>
            <a:endParaRPr lang="en-US" dirty="0"/>
          </a:p>
        </p:txBody>
      </p:sp>
      <p:pic>
        <p:nvPicPr>
          <p:cNvPr id="4098" name="Picture 2" descr="http://www.lafishblog.com/wp-content/uploads/bacte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70533"/>
            <a:ext cx="3221038" cy="20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chef.bbci.co.uk/news/1024/media/images/68645000/jpg/_68645470_b2501095-yeast_cells,_sem-sp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56" y="2870532"/>
            <a:ext cx="3586088" cy="20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lltoptens.com/wp-content/uploads/2014/02/Ten-10-Dangerous-Viruses-for-Your-Heal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13" y="2567579"/>
            <a:ext cx="3502025" cy="26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369" y="2031913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Bacteria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635925" y="1859693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Virus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713647" y="2031913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Fungi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274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Bacteria: What are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3050" cy="4351338"/>
          </a:xfrm>
        </p:spPr>
        <p:txBody>
          <a:bodyPr/>
          <a:lstStyle/>
          <a:p>
            <a:r>
              <a:rPr lang="en-GB" sz="3600" dirty="0" smtClean="0"/>
              <a:t>Bacteria are simple, single celled micro organisms.</a:t>
            </a:r>
          </a:p>
          <a:p>
            <a:endParaRPr lang="en-GB" sz="3600" dirty="0"/>
          </a:p>
          <a:p>
            <a:r>
              <a:rPr lang="en-GB" sz="3600" dirty="0" smtClean="0"/>
              <a:t>Single celled means they are only made of 1 cell!</a:t>
            </a:r>
            <a:endParaRPr lang="en-GB" sz="3600" dirty="0"/>
          </a:p>
          <a:p>
            <a:endParaRPr lang="en-GB" sz="3600" dirty="0" smtClean="0"/>
          </a:p>
          <a:p>
            <a:endParaRPr lang="en-GB" dirty="0"/>
          </a:p>
        </p:txBody>
      </p:sp>
      <p:pic>
        <p:nvPicPr>
          <p:cNvPr id="4" name="Picture 3" descr="salmonella-typhi(typhoid)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0" y="2552700"/>
            <a:ext cx="2609850" cy="2495550"/>
          </a:xfrm>
          <a:prstGeom prst="rect">
            <a:avLst/>
          </a:prstGeom>
        </p:spPr>
      </p:pic>
      <p:pic>
        <p:nvPicPr>
          <p:cNvPr id="5" name="Picture 4" descr="staphylococcus-aureus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0" y="647700"/>
            <a:ext cx="2343150" cy="2324100"/>
          </a:xfrm>
          <a:prstGeom prst="rect">
            <a:avLst/>
          </a:prstGeom>
        </p:spPr>
      </p:pic>
      <p:pic>
        <p:nvPicPr>
          <p:cNvPr id="6" name="Picture 5" descr="salmonella-typhimurium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00" l="6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50" y="3800475"/>
            <a:ext cx="27241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9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Bacteria: Where are they found?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5886450" cy="4351338"/>
          </a:xfrm>
        </p:spPr>
        <p:txBody>
          <a:bodyPr>
            <a:noAutofit/>
          </a:bodyPr>
          <a:lstStyle/>
          <a:p>
            <a:r>
              <a:rPr lang="en-GB" sz="3200" dirty="0" smtClean="0"/>
              <a:t>Bacteria are everywhere!</a:t>
            </a:r>
          </a:p>
          <a:p>
            <a:pPr lvl="1"/>
            <a:r>
              <a:rPr lang="en-GB" sz="2800" dirty="0" smtClean="0"/>
              <a:t>Food</a:t>
            </a:r>
          </a:p>
          <a:p>
            <a:pPr lvl="1"/>
            <a:r>
              <a:rPr lang="en-GB" sz="2800" dirty="0" smtClean="0"/>
              <a:t>Soil</a:t>
            </a:r>
          </a:p>
          <a:p>
            <a:pPr lvl="1"/>
            <a:r>
              <a:rPr lang="en-GB" sz="2800" dirty="0" smtClean="0"/>
              <a:t>Air</a:t>
            </a:r>
          </a:p>
          <a:p>
            <a:pPr lvl="1"/>
            <a:endParaRPr lang="en-GB" sz="1200" dirty="0"/>
          </a:p>
          <a:p>
            <a:r>
              <a:rPr lang="en-GB" sz="3200" dirty="0" smtClean="0"/>
              <a:t>There are 100 billion inside your body!</a:t>
            </a:r>
          </a:p>
          <a:p>
            <a:endParaRPr lang="en-GB" sz="1400" dirty="0"/>
          </a:p>
          <a:p>
            <a:r>
              <a:rPr lang="en-GB" sz="3200" dirty="0" smtClean="0"/>
              <a:t>Some are good, most are harmless, but some make you sick.</a:t>
            </a:r>
            <a:endParaRPr lang="en-GB" sz="3200" dirty="0"/>
          </a:p>
        </p:txBody>
      </p:sp>
      <p:pic>
        <p:nvPicPr>
          <p:cNvPr id="4" name="Picture 3" descr="shigell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100000" l="16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609601"/>
            <a:ext cx="2286000" cy="2276475"/>
          </a:xfrm>
          <a:prstGeom prst="rect">
            <a:avLst/>
          </a:prstGeom>
        </p:spPr>
      </p:pic>
      <p:pic>
        <p:nvPicPr>
          <p:cNvPr id="5" name="Picture 4" descr="streptococcus-pneumoniae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3" l="2400" r="97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0" y="3829050"/>
            <a:ext cx="2819400" cy="2595563"/>
          </a:xfrm>
          <a:prstGeom prst="rect">
            <a:avLst/>
          </a:prstGeom>
        </p:spPr>
      </p:pic>
      <p:pic>
        <p:nvPicPr>
          <p:cNvPr id="6" name="Picture 5" descr="e-coli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00" l="24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1657350"/>
            <a:ext cx="21907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Bacteria: What do they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6400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Bacteria can be different shapes (rods, balls, spirals).</a:t>
            </a:r>
          </a:p>
          <a:p>
            <a:endParaRPr lang="en-GB" sz="3200" dirty="0"/>
          </a:p>
          <a:p>
            <a:r>
              <a:rPr lang="en-GB" sz="3200" dirty="0" smtClean="0"/>
              <a:t>They are much smaller than animal cells (x10 smaller).</a:t>
            </a:r>
          </a:p>
          <a:p>
            <a:endParaRPr lang="en-GB" sz="3200" dirty="0"/>
          </a:p>
          <a:p>
            <a:r>
              <a:rPr lang="en-GB" sz="3200" dirty="0" smtClean="0"/>
              <a:t>They are much simpler and do NOT have a nucleus.</a:t>
            </a:r>
            <a:endParaRPr lang="en-GB" sz="3200" dirty="0"/>
          </a:p>
        </p:txBody>
      </p:sp>
      <p:pic>
        <p:nvPicPr>
          <p:cNvPr id="1026" name="Picture 2" descr="Image result for bacteria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77" y="1619250"/>
            <a:ext cx="5383824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6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Bacteria: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875"/>
            <a:ext cx="53721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Bad – Salmonella causes food poisoning.</a:t>
            </a:r>
          </a:p>
          <a:p>
            <a:endParaRPr lang="en-GB" sz="4000" dirty="0"/>
          </a:p>
          <a:p>
            <a:r>
              <a:rPr lang="en-GB" sz="4000" dirty="0" smtClean="0"/>
              <a:t>Good – lactobacillus makes cheese and yoghur</a:t>
            </a:r>
            <a:r>
              <a:rPr lang="en-GB" sz="4000" dirty="0"/>
              <a:t>t</a:t>
            </a:r>
          </a:p>
        </p:txBody>
      </p:sp>
      <p:pic>
        <p:nvPicPr>
          <p:cNvPr id="2050" name="Picture 2" descr="Image result for salmon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1" y="823911"/>
            <a:ext cx="2439868" cy="22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ctobacil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1" y="3808410"/>
            <a:ext cx="2459039" cy="24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4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539</Words>
  <Application>Microsoft Office PowerPoint</Application>
  <PresentationFormat>Custom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Microbes and Disease L1 Introduction to Microbes</vt:lpstr>
      <vt:lpstr>Microorganisms (Microbes)</vt:lpstr>
      <vt:lpstr>Types of Microbes</vt:lpstr>
      <vt:lpstr>We are going to learn about:</vt:lpstr>
      <vt:lpstr>Bacteria: What are they?</vt:lpstr>
      <vt:lpstr>Bacteria: Where are they found?</vt:lpstr>
      <vt:lpstr>Bacteria: What do they look like?</vt:lpstr>
      <vt:lpstr>Bacteria: Examples</vt:lpstr>
      <vt:lpstr>Fungi: What are they?</vt:lpstr>
      <vt:lpstr>Fungi: Where are they found?</vt:lpstr>
      <vt:lpstr>Fungi: What do they look like?</vt:lpstr>
      <vt:lpstr>Fungi: Examples </vt:lpstr>
      <vt:lpstr>Viruses: What are they?</vt:lpstr>
      <vt:lpstr>Viruses: Where are they found?</vt:lpstr>
      <vt:lpstr>Viruses: What do they look like?</vt:lpstr>
      <vt:lpstr>Viruses: Examples</vt:lpstr>
      <vt:lpstr>Read the article on useful microbes</vt:lpstr>
      <vt:lpstr>Video: You are Mainly Microbe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Mainly Microbe</dc:title>
  <dc:creator>Jessica Luu</dc:creator>
  <cp:lastModifiedBy>User1</cp:lastModifiedBy>
  <cp:revision>15</cp:revision>
  <cp:lastPrinted>2017-01-30T09:00:43Z</cp:lastPrinted>
  <dcterms:created xsi:type="dcterms:W3CDTF">2016-02-22T21:02:57Z</dcterms:created>
  <dcterms:modified xsi:type="dcterms:W3CDTF">2017-01-30T09:02:45Z</dcterms:modified>
</cp:coreProperties>
</file>