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2" r:id="rId6"/>
    <p:sldId id="263" r:id="rId7"/>
    <p:sldId id="261" r:id="rId8"/>
    <p:sldId id="264" r:id="rId9"/>
    <p:sldId id="260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4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83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2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2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1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3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67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69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5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5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CE791-644D-4A8B-A535-AC47634C4CCC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5B3B0-2A94-45D1-A848-C384F164A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6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Heat Transfers</a:t>
            </a:r>
            <a:br>
              <a:rPr lang="en-GB" dirty="0" smtClean="0"/>
            </a:br>
            <a:r>
              <a:rPr lang="en-GB" b="1" dirty="0" smtClean="0">
                <a:solidFill>
                  <a:srgbClr val="FF0000"/>
                </a:solidFill>
              </a:rPr>
              <a:t>L1: Heat and Temperature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the difference between heat energy and temperature.</a:t>
            </a:r>
          </a:p>
          <a:p>
            <a:pPr marL="514350" indent="-514350">
              <a:buAutoNum type="arabicPeriod"/>
            </a:pPr>
            <a:r>
              <a:rPr lang="en-GB" dirty="0" smtClean="0"/>
              <a:t>Accurately measure temperature.</a:t>
            </a:r>
          </a:p>
          <a:p>
            <a:pPr marL="514350" indent="-514350">
              <a:buAutoNum type="arabicPeriod"/>
            </a:pPr>
            <a:r>
              <a:rPr lang="en-GB" dirty="0" smtClean="0"/>
              <a:t>Graph a cooling curve.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4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Analysing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7807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Draw a graph of your results.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Graph should include:</a:t>
            </a:r>
          </a:p>
          <a:p>
            <a:pPr lvl="1"/>
            <a:r>
              <a:rPr lang="en-GB" sz="2800" dirty="0" smtClean="0"/>
              <a:t>Title</a:t>
            </a:r>
          </a:p>
          <a:p>
            <a:pPr lvl="1"/>
            <a:r>
              <a:rPr lang="en-GB" sz="2800" dirty="0" smtClean="0"/>
              <a:t>X-axis labelled (independent variable) including units</a:t>
            </a:r>
          </a:p>
          <a:p>
            <a:pPr lvl="1"/>
            <a:r>
              <a:rPr lang="en-GB" sz="2800" dirty="0" smtClean="0"/>
              <a:t>Y-axis labelled (dependent variable) including units</a:t>
            </a:r>
          </a:p>
          <a:p>
            <a:pPr lvl="1"/>
            <a:r>
              <a:rPr lang="en-GB" sz="2800" dirty="0" smtClean="0"/>
              <a:t>Appropriate scale (should take up at least half the page)</a:t>
            </a:r>
          </a:p>
          <a:p>
            <a:pPr lvl="1"/>
            <a:r>
              <a:rPr lang="en-GB" sz="2800" dirty="0" smtClean="0"/>
              <a:t>Line of best fit (could be a curve)</a:t>
            </a:r>
          </a:p>
          <a:p>
            <a:pPr lvl="1"/>
            <a:r>
              <a:rPr lang="en-GB" sz="2800" dirty="0" smtClean="0"/>
              <a:t>Points plotted correctly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Analysing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Describe the pattern shown in the results.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 smtClean="0"/>
              <a:t>was the independent variable (what we changed)?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was the dependent variable (what we measured)?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Was this a fair test? Why or why not?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Are the results reliable? Why or why not?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would you do differently if you were to repeat the experiment?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5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Heat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631745" cy="4351338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Heat</a:t>
            </a:r>
            <a:r>
              <a:rPr lang="en-GB" dirty="0" smtClean="0"/>
              <a:t> is a type of </a:t>
            </a:r>
            <a:r>
              <a:rPr lang="en-GB" b="1" dirty="0" smtClean="0">
                <a:solidFill>
                  <a:srgbClr val="FF0000"/>
                </a:solidFill>
              </a:rPr>
              <a:t>energy</a:t>
            </a:r>
            <a:r>
              <a:rPr lang="en-GB" dirty="0" smtClean="0"/>
              <a:t>.</a:t>
            </a:r>
          </a:p>
          <a:p>
            <a:r>
              <a:rPr lang="en-GB" dirty="0" smtClean="0"/>
              <a:t>It is also called </a:t>
            </a:r>
            <a:r>
              <a:rPr lang="en-GB" b="1" dirty="0" smtClean="0">
                <a:solidFill>
                  <a:srgbClr val="FF0000"/>
                </a:solidFill>
              </a:rPr>
              <a:t>thermal energy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All </a:t>
            </a:r>
            <a:r>
              <a:rPr lang="en-GB" b="1" dirty="0" smtClean="0">
                <a:solidFill>
                  <a:srgbClr val="FF0000"/>
                </a:solidFill>
              </a:rPr>
              <a:t>particles</a:t>
            </a:r>
            <a:r>
              <a:rPr lang="en-GB" dirty="0" smtClean="0"/>
              <a:t> contain energy and </a:t>
            </a:r>
            <a:r>
              <a:rPr lang="en-GB" b="1" dirty="0" smtClean="0">
                <a:solidFill>
                  <a:srgbClr val="FF0000"/>
                </a:solidFill>
              </a:rPr>
              <a:t>move</a:t>
            </a:r>
            <a:r>
              <a:rPr lang="en-GB" dirty="0" smtClean="0"/>
              <a:t> around.</a:t>
            </a:r>
          </a:p>
          <a:p>
            <a:r>
              <a:rPr lang="en-GB" dirty="0" smtClean="0"/>
              <a:t>Heat energy makes particles move </a:t>
            </a:r>
            <a:r>
              <a:rPr lang="en-GB" b="1" dirty="0" smtClean="0">
                <a:solidFill>
                  <a:srgbClr val="FF0000"/>
                </a:solidFill>
              </a:rPr>
              <a:t>faster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Heat energy is measured in </a:t>
            </a:r>
            <a:r>
              <a:rPr lang="en-GB" b="1" dirty="0" smtClean="0">
                <a:solidFill>
                  <a:srgbClr val="FF0000"/>
                </a:solidFill>
              </a:rPr>
              <a:t>joules</a:t>
            </a:r>
            <a:r>
              <a:rPr lang="en-GB" dirty="0" smtClean="0"/>
              <a:t> (</a:t>
            </a:r>
            <a:r>
              <a:rPr lang="en-GB" b="1" dirty="0" smtClean="0">
                <a:solidFill>
                  <a:srgbClr val="FF0000"/>
                </a:solidFill>
              </a:rPr>
              <a:t>J</a:t>
            </a:r>
            <a:r>
              <a:rPr lang="en-GB" dirty="0" smtClean="0"/>
              <a:t>).</a:t>
            </a:r>
            <a:endParaRPr lang="en-US" dirty="0"/>
          </a:p>
        </p:txBody>
      </p:sp>
      <p:pic>
        <p:nvPicPr>
          <p:cNvPr id="1028" name="Picture 4" descr="https://upload.wikimedia.org/wikipedia/commons/6/6d/Translational_motion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91" y="1941342"/>
            <a:ext cx="3562385" cy="312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61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Heat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530" y="1881895"/>
            <a:ext cx="5323449" cy="4351338"/>
          </a:xfrm>
        </p:spPr>
        <p:txBody>
          <a:bodyPr/>
          <a:lstStyle/>
          <a:p>
            <a:r>
              <a:rPr lang="en-GB" dirty="0" smtClean="0"/>
              <a:t>Heat moves from </a:t>
            </a:r>
            <a:r>
              <a:rPr lang="en-GB" b="1" dirty="0" smtClean="0">
                <a:solidFill>
                  <a:srgbClr val="FF0000"/>
                </a:solidFill>
              </a:rPr>
              <a:t>hot areas to colder areas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If heat is added to an object, it becomes hotter.</a:t>
            </a:r>
          </a:p>
          <a:p>
            <a:endParaRPr lang="en-GB" dirty="0" smtClean="0"/>
          </a:p>
          <a:p>
            <a:r>
              <a:rPr lang="en-GB" dirty="0" smtClean="0"/>
              <a:t>Heat is </a:t>
            </a:r>
            <a:r>
              <a:rPr lang="en-GB" b="1" dirty="0" smtClean="0">
                <a:solidFill>
                  <a:srgbClr val="FF0000"/>
                </a:solidFill>
              </a:rPr>
              <a:t>transferred</a:t>
            </a:r>
            <a:r>
              <a:rPr lang="en-GB" dirty="0" smtClean="0"/>
              <a:t> in three different ways; </a:t>
            </a:r>
            <a:r>
              <a:rPr lang="en-GB" b="1" dirty="0" smtClean="0">
                <a:solidFill>
                  <a:srgbClr val="FF0000"/>
                </a:solidFill>
              </a:rPr>
              <a:t>conduction</a:t>
            </a:r>
            <a:r>
              <a:rPr lang="en-GB" dirty="0" smtClean="0"/>
              <a:t>, </a:t>
            </a:r>
            <a:r>
              <a:rPr lang="en-GB" b="1" dirty="0" smtClean="0">
                <a:solidFill>
                  <a:srgbClr val="FF0000"/>
                </a:solidFill>
              </a:rPr>
              <a:t>convection</a:t>
            </a:r>
            <a:r>
              <a:rPr lang="en-GB" dirty="0" smtClean="0"/>
              <a:t>, and </a:t>
            </a:r>
            <a:r>
              <a:rPr lang="en-GB" b="1" dirty="0" smtClean="0">
                <a:solidFill>
                  <a:srgbClr val="FF0000"/>
                </a:solidFill>
              </a:rPr>
              <a:t>radiation</a:t>
            </a:r>
            <a:r>
              <a:rPr lang="en-GB" dirty="0" smtClean="0"/>
              <a:t>.</a:t>
            </a:r>
          </a:p>
          <a:p>
            <a:endParaRPr lang="en-GB" dirty="0" smtClean="0"/>
          </a:p>
        </p:txBody>
      </p:sp>
      <p:pic>
        <p:nvPicPr>
          <p:cNvPr id="3074" name="Picture 2" descr="http://www.ces.fau.edu/nasa/images/Energy/HeatTransf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979" y="1322362"/>
            <a:ext cx="5867560" cy="446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50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65985" cy="4351338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Temperature</a:t>
            </a:r>
            <a:r>
              <a:rPr lang="en-GB" dirty="0" smtClean="0"/>
              <a:t> is a measure of how hot or cold something is.</a:t>
            </a:r>
          </a:p>
          <a:p>
            <a:r>
              <a:rPr lang="en-GB" dirty="0" smtClean="0"/>
              <a:t>It is also a measure of how fast the particles are moving.</a:t>
            </a:r>
          </a:p>
          <a:p>
            <a:endParaRPr lang="en-GB" dirty="0" smtClean="0"/>
          </a:p>
          <a:p>
            <a:r>
              <a:rPr lang="en-GB" dirty="0" smtClean="0"/>
              <a:t>Temperatures is measured in degrees </a:t>
            </a:r>
            <a:r>
              <a:rPr lang="en-GB" b="1" dirty="0" smtClean="0">
                <a:solidFill>
                  <a:srgbClr val="FF0000"/>
                </a:solidFill>
              </a:rPr>
              <a:t>Celsius</a:t>
            </a:r>
            <a:r>
              <a:rPr lang="en-GB" dirty="0" smtClean="0"/>
              <a:t> (</a:t>
            </a:r>
            <a:r>
              <a:rPr lang="en-GB" b="1" baseline="30000" dirty="0" err="1" smtClean="0">
                <a:solidFill>
                  <a:srgbClr val="FF0000"/>
                </a:solidFill>
              </a:rPr>
              <a:t>o</a:t>
            </a:r>
            <a:r>
              <a:rPr lang="en-GB" b="1" dirty="0" err="1" smtClean="0">
                <a:solidFill>
                  <a:srgbClr val="FF0000"/>
                </a:solidFill>
              </a:rPr>
              <a:t>C</a:t>
            </a:r>
            <a:r>
              <a:rPr lang="en-GB" dirty="0" smtClean="0"/>
              <a:t>).</a:t>
            </a:r>
          </a:p>
          <a:p>
            <a:endParaRPr lang="en-GB" dirty="0"/>
          </a:p>
          <a:p>
            <a:r>
              <a:rPr lang="en-GB" dirty="0" smtClean="0"/>
              <a:t>A </a:t>
            </a:r>
            <a:r>
              <a:rPr lang="en-GB" b="1" dirty="0" smtClean="0">
                <a:solidFill>
                  <a:srgbClr val="FF0000"/>
                </a:solidFill>
              </a:rPr>
              <a:t>thermometer</a:t>
            </a:r>
            <a:r>
              <a:rPr lang="en-GB" dirty="0" smtClean="0"/>
              <a:t> is used to measure temperature.</a:t>
            </a:r>
            <a:endParaRPr lang="en-US" dirty="0"/>
          </a:p>
        </p:txBody>
      </p:sp>
      <p:pic>
        <p:nvPicPr>
          <p:cNvPr id="2050" name="Picture 2" descr="http://static5.depositphotos.com/1018317/474/v/950/depositphotos_4742412-Thermometer.-Vecto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2" r="29215"/>
          <a:stretch/>
        </p:blipFill>
        <p:spPr bwMode="auto">
          <a:xfrm>
            <a:off x="8581294" y="147624"/>
            <a:ext cx="2546252" cy="650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29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Heat Transfers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three different ways to transfer heat.</a:t>
            </a:r>
          </a:p>
          <a:p>
            <a:pPr lvl="1"/>
            <a:r>
              <a:rPr lang="en-GB" sz="3600" b="1" dirty="0" smtClean="0">
                <a:solidFill>
                  <a:srgbClr val="FF0000"/>
                </a:solidFill>
              </a:rPr>
              <a:t>Conduction</a:t>
            </a:r>
          </a:p>
          <a:p>
            <a:pPr lvl="1"/>
            <a:r>
              <a:rPr lang="en-GB" sz="3600" b="1" dirty="0" smtClean="0">
                <a:solidFill>
                  <a:srgbClr val="FF0000"/>
                </a:solidFill>
              </a:rPr>
              <a:t>Convection</a:t>
            </a:r>
          </a:p>
          <a:p>
            <a:pPr lvl="1"/>
            <a:r>
              <a:rPr lang="en-GB" sz="3600" b="1" dirty="0" smtClean="0">
                <a:solidFill>
                  <a:srgbClr val="FF0000"/>
                </a:solidFill>
              </a:rPr>
              <a:t>Radiation</a:t>
            </a:r>
          </a:p>
          <a:p>
            <a:endParaRPr lang="en-GB" dirty="0"/>
          </a:p>
          <a:p>
            <a:r>
              <a:rPr lang="en-GB" dirty="0" smtClean="0"/>
              <a:t>Watch the demonstration and compare the different ways of transferring heat.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47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629239"/>
              </p:ext>
            </p:extLst>
          </p:nvPr>
        </p:nvGraphicFramePr>
        <p:xfrm>
          <a:off x="1021080" y="670154"/>
          <a:ext cx="10515600" cy="53546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593381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Conduction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Convection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Radiation</a:t>
                      </a:r>
                      <a:endParaRPr lang="en-GB" sz="2800" dirty="0"/>
                    </a:p>
                  </a:txBody>
                  <a:tcPr/>
                </a:tc>
              </a:tr>
              <a:tr h="1190308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How it works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190308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Does it pass</a:t>
                      </a:r>
                      <a:r>
                        <a:rPr lang="en-GB" sz="2400" baseline="0" dirty="0" smtClean="0"/>
                        <a:t> heat through solids?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190308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Does it pass</a:t>
                      </a:r>
                      <a:r>
                        <a:rPr lang="en-GB" sz="2400" baseline="0" dirty="0" smtClean="0"/>
                        <a:t> heat through liquids and gases?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190308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Does it pass heat through a vacuum (empty space)?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09752" y="1371600"/>
            <a:ext cx="2089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Particles bump into each other and pass heat energy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552476" y="1371600"/>
            <a:ext cx="2194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Hot fluids rise and cold fluids sink and transfer heat energy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9022079" y="13716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Infrared radiation is given off by all hot objects as a light wave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685309" y="2613138"/>
            <a:ext cx="25312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00B050"/>
                </a:solidFill>
              </a:rPr>
              <a:t>quickly</a:t>
            </a:r>
            <a:endParaRPr lang="en-GB" sz="60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20196" y="2488544"/>
            <a:ext cx="2194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FF0000"/>
                </a:solidFill>
              </a:rPr>
              <a:t>NO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22079" y="2488543"/>
            <a:ext cx="24480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00B050"/>
                </a:solidFill>
              </a:rPr>
              <a:t>slowly</a:t>
            </a:r>
            <a:endParaRPr lang="en-GB" sz="6000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0196" y="3697821"/>
            <a:ext cx="2194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00B050"/>
                </a:solidFill>
              </a:rPr>
              <a:t>YES</a:t>
            </a:r>
            <a:endParaRPr lang="en-GB" sz="60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88581" y="3713104"/>
            <a:ext cx="2194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00B050"/>
                </a:solidFill>
              </a:rPr>
              <a:t>YES</a:t>
            </a:r>
            <a:endParaRPr lang="en-GB" sz="6000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55577" y="4868935"/>
            <a:ext cx="25146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00B050"/>
                </a:solidFill>
              </a:rPr>
              <a:t>quickly</a:t>
            </a:r>
            <a:endParaRPr lang="en-GB" sz="60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72843" y="4907098"/>
            <a:ext cx="2194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FF0000"/>
                </a:solidFill>
              </a:rPr>
              <a:t>NO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57105" y="4893918"/>
            <a:ext cx="2194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FF0000"/>
                </a:solidFill>
              </a:rPr>
              <a:t>NO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57105" y="3743987"/>
            <a:ext cx="2194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00B050"/>
                </a:solidFill>
              </a:rPr>
              <a:t>slowly</a:t>
            </a:r>
            <a:endParaRPr lang="en-GB" sz="5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00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Cooling Curve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1757"/>
            <a:ext cx="10515600" cy="4351338"/>
          </a:xfrm>
        </p:spPr>
        <p:txBody>
          <a:bodyPr/>
          <a:lstStyle/>
          <a:p>
            <a:r>
              <a:rPr lang="en-GB" dirty="0" smtClean="0"/>
              <a:t>We are going to graph a cooling curve for water and investigated what happens to the temperature of hot water over time.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AutoNum type="arabicParenR"/>
            </a:pPr>
            <a:r>
              <a:rPr lang="en-GB" dirty="0" smtClean="0"/>
              <a:t>Measure the starting temperature of the water. </a:t>
            </a:r>
          </a:p>
          <a:p>
            <a:pPr marL="514350" indent="-514350">
              <a:buAutoNum type="arabicParenR"/>
            </a:pPr>
            <a:r>
              <a:rPr lang="en-GB" dirty="0" smtClean="0"/>
              <a:t>Record the temperature every 30 seconds for 5 minutes.</a:t>
            </a:r>
          </a:p>
        </p:txBody>
      </p:sp>
    </p:spTree>
    <p:extLst>
      <p:ext uri="{BB962C8B-B14F-4D97-AF65-F5344CB8AC3E}">
        <p14:creationId xmlns:p14="http://schemas.microsoft.com/office/powerpoint/2010/main" val="7426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433954"/>
              </p:ext>
            </p:extLst>
          </p:nvPr>
        </p:nvGraphicFramePr>
        <p:xfrm>
          <a:off x="738446" y="355601"/>
          <a:ext cx="10515600" cy="6217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Time (s)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Temperature (</a:t>
                      </a:r>
                      <a:r>
                        <a:rPr lang="en-GB" sz="2800" baseline="30000" dirty="0" err="1" smtClean="0"/>
                        <a:t>o</a:t>
                      </a:r>
                      <a:r>
                        <a:rPr lang="en-GB" sz="2800" dirty="0" err="1" smtClean="0"/>
                        <a:t>C</a:t>
                      </a:r>
                      <a:r>
                        <a:rPr lang="en-GB" sz="2800" dirty="0" smtClean="0"/>
                        <a:t>)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0:00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0:30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1:00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1:30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2:00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2:30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3:00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3:30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4:00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4:30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5:00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63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use a thermometer accurately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6223782" cy="4965895"/>
          </a:xfrm>
        </p:spPr>
        <p:txBody>
          <a:bodyPr>
            <a:normAutofit/>
          </a:bodyPr>
          <a:lstStyle/>
          <a:p>
            <a:r>
              <a:rPr lang="en-GB" dirty="0" smtClean="0"/>
              <a:t>Make sure to read the thermometer at </a:t>
            </a:r>
            <a:r>
              <a:rPr lang="en-GB" b="1" dirty="0" smtClean="0">
                <a:solidFill>
                  <a:srgbClr val="FF0000"/>
                </a:solidFill>
              </a:rPr>
              <a:t>eye level</a:t>
            </a:r>
            <a:r>
              <a:rPr lang="en-GB" dirty="0" smtClean="0"/>
              <a:t>.</a:t>
            </a:r>
          </a:p>
          <a:p>
            <a:endParaRPr lang="en-GB" sz="1400" dirty="0" smtClean="0"/>
          </a:p>
          <a:p>
            <a:r>
              <a:rPr lang="en-GB" dirty="0" smtClean="0"/>
              <a:t>Make sure the </a:t>
            </a:r>
            <a:r>
              <a:rPr lang="en-GB" b="1" dirty="0" smtClean="0">
                <a:solidFill>
                  <a:srgbClr val="FF0000"/>
                </a:solidFill>
              </a:rPr>
              <a:t>bulb</a:t>
            </a:r>
            <a:r>
              <a:rPr lang="en-GB" dirty="0" smtClean="0"/>
              <a:t> (round bit at the bottom) is </a:t>
            </a:r>
            <a:r>
              <a:rPr lang="en-GB" b="1" dirty="0" smtClean="0">
                <a:solidFill>
                  <a:srgbClr val="FF0000"/>
                </a:solidFill>
              </a:rPr>
              <a:t>fully immersed </a:t>
            </a:r>
            <a:r>
              <a:rPr lang="en-GB" dirty="0" smtClean="0"/>
              <a:t>in the liquid you are measure.</a:t>
            </a:r>
          </a:p>
          <a:p>
            <a:endParaRPr lang="en-GB" sz="1200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Understand the scale </a:t>
            </a:r>
            <a:r>
              <a:rPr lang="en-GB" dirty="0" smtClean="0"/>
              <a:t>of the thermometer (for example the scale on the left every marking is 1</a:t>
            </a:r>
            <a:r>
              <a:rPr lang="en-GB" baseline="30000" dirty="0" smtClean="0"/>
              <a:t>o</a:t>
            </a:r>
            <a:r>
              <a:rPr lang="en-GB" dirty="0" smtClean="0"/>
              <a:t>, on the scale on the right every marking is 2</a:t>
            </a:r>
            <a:r>
              <a:rPr lang="en-GB" baseline="30000" dirty="0" smtClean="0"/>
              <a:t>o</a:t>
            </a:r>
            <a:r>
              <a:rPr lang="en-GB" dirty="0" smtClean="0"/>
              <a:t>)</a:t>
            </a:r>
          </a:p>
          <a:p>
            <a:endParaRPr lang="en-US" dirty="0"/>
          </a:p>
        </p:txBody>
      </p:sp>
      <p:pic>
        <p:nvPicPr>
          <p:cNvPr id="4098" name="Picture 2" descr="http://apps.startribune.com/blogs/user_images/thermometer_1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39" r="9423"/>
          <a:stretch/>
        </p:blipFill>
        <p:spPr bwMode="auto">
          <a:xfrm>
            <a:off x="7920112" y="1889161"/>
            <a:ext cx="3277772" cy="391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2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494</Words>
  <Application>Microsoft Office PowerPoint</Application>
  <PresentationFormat>Widescreen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Heat Transfers L1: Heat and Temperature</vt:lpstr>
      <vt:lpstr>Heat Energy</vt:lpstr>
      <vt:lpstr>Heat Transfers</vt:lpstr>
      <vt:lpstr>Temperature</vt:lpstr>
      <vt:lpstr>Heat Transfers</vt:lpstr>
      <vt:lpstr>PowerPoint Presentation</vt:lpstr>
      <vt:lpstr>Cooling Curve Experiment</vt:lpstr>
      <vt:lpstr>PowerPoint Presentation</vt:lpstr>
      <vt:lpstr>How to use a thermometer accurately</vt:lpstr>
      <vt:lpstr>Analysing Results</vt:lpstr>
      <vt:lpstr>Analysing Results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Transfers L1: Heat and Temperature</dc:title>
  <dc:creator>Jessica Luu</dc:creator>
  <cp:lastModifiedBy>Jessica Luu</cp:lastModifiedBy>
  <cp:revision>16</cp:revision>
  <dcterms:created xsi:type="dcterms:W3CDTF">2016-01-05T22:26:29Z</dcterms:created>
  <dcterms:modified xsi:type="dcterms:W3CDTF">2016-01-19T14:35:15Z</dcterms:modified>
</cp:coreProperties>
</file>