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504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352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6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42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66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06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46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4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3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0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59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24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05C35-F1F8-4E9C-B795-97B987E9EC18}" type="datetimeFigureOut">
              <a:rPr lang="en-GB" smtClean="0"/>
              <a:t>29/03/2016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B81A3-4E1C-4C88-924F-9608854DB4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92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L3: Ecological Relationships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different ecological relationships between organisms.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the symbiotic relationships of mutualism, parasitism, and commensalism.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1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Relationships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Competition</a:t>
            </a:r>
          </a:p>
          <a:p>
            <a:r>
              <a:rPr lang="en-GB" dirty="0" smtClean="0"/>
              <a:t>Predation</a:t>
            </a:r>
          </a:p>
          <a:p>
            <a:r>
              <a:rPr lang="en-GB" dirty="0" smtClean="0"/>
              <a:t>Symbiosis</a:t>
            </a:r>
          </a:p>
          <a:p>
            <a:r>
              <a:rPr lang="en-GB" dirty="0" smtClean="0"/>
              <a:t>Mutualism</a:t>
            </a:r>
          </a:p>
          <a:p>
            <a:r>
              <a:rPr lang="en-GB" dirty="0" smtClean="0"/>
              <a:t>Commensalism</a:t>
            </a:r>
          </a:p>
          <a:p>
            <a:r>
              <a:rPr lang="en-GB" dirty="0" smtClean="0"/>
              <a:t>Parasitism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615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Competition</a:t>
            </a:r>
            <a:r>
              <a:rPr lang="en-GB" dirty="0" smtClean="0"/>
              <a:t> – when organisms both rely on the same resource (example: food)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Predation</a:t>
            </a:r>
            <a:r>
              <a:rPr lang="en-GB" dirty="0" smtClean="0"/>
              <a:t> – when one organism eats another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Symbiosis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– close, unique relationship between two organisms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Mutualism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– symbiotic relationship when both organisms benefit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Commensalism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– symbiotic relationship when one organism benefits and the other is not harmed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Parasitism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– symbiotic relationship when one organism benefits while harming the 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4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Activity: Identify the type of ecological relationship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We are going to watch a series of videos.</a:t>
            </a:r>
          </a:p>
          <a:p>
            <a:r>
              <a:rPr lang="en-GB" dirty="0" smtClean="0"/>
              <a:t>Identify which type of ecological relationship is being shown.</a:t>
            </a:r>
          </a:p>
          <a:p>
            <a:endParaRPr lang="en-GB" dirty="0"/>
          </a:p>
          <a:p>
            <a:r>
              <a:rPr lang="en-GB" i="1" dirty="0"/>
              <a:t>What is the ecological relationship between the monk seal and the octopus/eel/trigger fish?</a:t>
            </a:r>
            <a:r>
              <a:rPr lang="en-GB" dirty="0"/>
              <a:t> </a:t>
            </a:r>
            <a:endParaRPr lang="en-GB" dirty="0" smtClean="0"/>
          </a:p>
          <a:p>
            <a:r>
              <a:rPr lang="en-GB" i="1" dirty="0" smtClean="0"/>
              <a:t>What </a:t>
            </a:r>
            <a:r>
              <a:rPr lang="en-GB" i="1" dirty="0"/>
              <a:t>is the ecological relationship between the monk seal and the jacks/sharks?</a:t>
            </a: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4096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Activity: Identify the type of ecological relationship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 are going to watch a series of videos.</a:t>
            </a:r>
          </a:p>
          <a:p>
            <a:r>
              <a:rPr lang="en-GB" dirty="0" smtClean="0"/>
              <a:t>Identify which type of ecological relationship is being shown.</a:t>
            </a:r>
          </a:p>
          <a:p>
            <a:endParaRPr lang="en-GB" dirty="0"/>
          </a:p>
          <a:p>
            <a:r>
              <a:rPr lang="en-GB" i="1" dirty="0"/>
              <a:t>What is the ecological relationship between the monk seal and the octopus/eel/trigger fish?</a:t>
            </a:r>
            <a:r>
              <a:rPr lang="en-GB" dirty="0"/>
              <a:t> </a:t>
            </a:r>
            <a:r>
              <a:rPr lang="en-GB" dirty="0" smtClean="0"/>
              <a:t>	</a:t>
            </a:r>
            <a:r>
              <a:rPr lang="en-GB" b="1" dirty="0" smtClean="0">
                <a:solidFill>
                  <a:srgbClr val="FF0000"/>
                </a:solidFill>
              </a:rPr>
              <a:t>Predator/prey</a:t>
            </a:r>
          </a:p>
          <a:p>
            <a:r>
              <a:rPr lang="en-GB" i="1" dirty="0" smtClean="0"/>
              <a:t>What </a:t>
            </a:r>
            <a:r>
              <a:rPr lang="en-GB" i="1" dirty="0"/>
              <a:t>is the ecological relationship between the monk seal and the jacks/sharks?</a:t>
            </a:r>
            <a:r>
              <a:rPr lang="en-GB" dirty="0"/>
              <a:t> </a:t>
            </a:r>
            <a:r>
              <a:rPr lang="en-GB" dirty="0" smtClean="0"/>
              <a:t>    </a:t>
            </a:r>
            <a:r>
              <a:rPr lang="en-GB" b="1" dirty="0" smtClean="0">
                <a:solidFill>
                  <a:srgbClr val="FF0000"/>
                </a:solidFill>
              </a:rPr>
              <a:t>competition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Activity: Identify the type of </a:t>
            </a:r>
            <a:r>
              <a:rPr lang="en-GB" b="1" i="1" dirty="0" smtClean="0">
                <a:solidFill>
                  <a:srgbClr val="7030A0"/>
                </a:solidFill>
              </a:rPr>
              <a:t>symbiotic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relationship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are going to watch a series of videos.</a:t>
            </a:r>
          </a:p>
          <a:p>
            <a:r>
              <a:rPr lang="en-GB" dirty="0" smtClean="0"/>
              <a:t>Identify which type of </a:t>
            </a:r>
            <a:r>
              <a:rPr lang="en-GB" b="1" i="1" dirty="0" smtClean="0">
                <a:solidFill>
                  <a:srgbClr val="7030A0"/>
                </a:solidFill>
              </a:rPr>
              <a:t>symbiotic</a:t>
            </a:r>
            <a:r>
              <a:rPr lang="en-GB" dirty="0" smtClean="0">
                <a:solidFill>
                  <a:srgbClr val="7030A0"/>
                </a:solidFill>
              </a:rPr>
              <a:t> </a:t>
            </a:r>
            <a:r>
              <a:rPr lang="en-GB" dirty="0" smtClean="0"/>
              <a:t>relationship is being shown.</a:t>
            </a:r>
          </a:p>
          <a:p>
            <a:pPr lvl="1"/>
            <a:r>
              <a:rPr lang="en-GB" dirty="0" smtClean="0"/>
              <a:t>Mutualism</a:t>
            </a:r>
          </a:p>
          <a:p>
            <a:pPr lvl="1"/>
            <a:r>
              <a:rPr lang="en-GB" dirty="0" smtClean="0"/>
              <a:t>Commensalism</a:t>
            </a:r>
          </a:p>
          <a:p>
            <a:pPr lvl="1"/>
            <a:r>
              <a:rPr lang="en-GB" dirty="0" smtClean="0"/>
              <a:t>Parasitism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01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441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216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L3: Ecological Relationships</vt:lpstr>
      <vt:lpstr>Relationships</vt:lpstr>
      <vt:lpstr>PowerPoint Presentation</vt:lpstr>
      <vt:lpstr>Activity: Identify the type of ecological relationship</vt:lpstr>
      <vt:lpstr>Activity: Identify the type of ecological relationship</vt:lpstr>
      <vt:lpstr>Activity: Identify the type of symbiotic relationship</vt:lpstr>
      <vt:lpstr>Complete the worksheet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L3: Ecological Relationships</dc:title>
  <dc:creator>Jessica Luu</dc:creator>
  <cp:lastModifiedBy>Jessica Luu</cp:lastModifiedBy>
  <cp:revision>7</cp:revision>
  <dcterms:created xsi:type="dcterms:W3CDTF">2016-03-29T11:11:43Z</dcterms:created>
  <dcterms:modified xsi:type="dcterms:W3CDTF">2016-03-29T13:55:36Z</dcterms:modified>
</cp:coreProperties>
</file>