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0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5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2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7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5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0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1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6E6AC-F7F3-4B04-BBAB-9DB59AF41BF4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48D0D-2C93-4AD9-960F-6427374CF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9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2 – Conduction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conduction happens the most through solids.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heat transfer by conduction using the particle model.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why some materials are conductors and some are insulators.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materials are conductors?</a:t>
            </a:r>
          </a:p>
          <a:p>
            <a:r>
              <a:rPr lang="en-GB" dirty="0" smtClean="0"/>
              <a:t>Which materials are insulators?</a:t>
            </a:r>
          </a:p>
          <a:p>
            <a:r>
              <a:rPr lang="en-GB" dirty="0" smtClean="0"/>
              <a:t>How do you know?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09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Review: Particle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Draw the particle model for solids, liquids, and gases.</a:t>
            </a:r>
          </a:p>
          <a:p>
            <a:r>
              <a:rPr lang="en-GB" dirty="0" smtClean="0"/>
              <a:t>Describe the motion of the particles in each state of matter.</a:t>
            </a:r>
          </a:p>
          <a:p>
            <a:r>
              <a:rPr lang="en-GB" dirty="0" smtClean="0"/>
              <a:t>Explain what happens to the particles when energy is added.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4"/>
          <a:stretch/>
        </p:blipFill>
        <p:spPr bwMode="auto">
          <a:xfrm>
            <a:off x="945256" y="215645"/>
            <a:ext cx="2278137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r="34362"/>
          <a:stretch/>
        </p:blipFill>
        <p:spPr bwMode="auto">
          <a:xfrm>
            <a:off x="4766113" y="215645"/>
            <a:ext cx="2489983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29"/>
          <a:stretch/>
        </p:blipFill>
        <p:spPr bwMode="auto">
          <a:xfrm>
            <a:off x="8798816" y="215645"/>
            <a:ext cx="2526212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4359" y="2988860"/>
            <a:ext cx="317992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Particles only </a:t>
            </a:r>
            <a:r>
              <a:rPr lang="en-GB" sz="2000" b="1" dirty="0" smtClean="0">
                <a:solidFill>
                  <a:srgbClr val="FF0000"/>
                </a:solidFill>
              </a:rPr>
              <a:t>vibrate</a:t>
            </a:r>
            <a:r>
              <a:rPr lang="en-GB" sz="2000" dirty="0" smtClean="0"/>
              <a:t>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Regular arrangement </a:t>
            </a:r>
            <a:r>
              <a:rPr lang="en-GB" sz="2000" dirty="0" smtClean="0"/>
              <a:t>of </a:t>
            </a:r>
            <a:r>
              <a:rPr lang="en-GB" sz="2000" b="1" dirty="0" smtClean="0">
                <a:solidFill>
                  <a:srgbClr val="FF0000"/>
                </a:solidFill>
              </a:rPr>
              <a:t>closely packed </a:t>
            </a:r>
            <a:r>
              <a:rPr lang="en-GB" sz="2000" dirty="0" smtClean="0"/>
              <a:t>particles.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When energy is added the particles </a:t>
            </a:r>
            <a:r>
              <a:rPr lang="en-GB" sz="2000" b="1" dirty="0" smtClean="0">
                <a:solidFill>
                  <a:srgbClr val="FF0000"/>
                </a:solidFill>
              </a:rPr>
              <a:t>vibrate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faster</a:t>
            </a:r>
            <a:r>
              <a:rPr lang="en-GB" sz="2000" dirty="0" smtClean="0"/>
              <a:t>. If they vibrate fast enough they </a:t>
            </a:r>
            <a:r>
              <a:rPr lang="en-GB" sz="2000" b="1" dirty="0" smtClean="0">
                <a:solidFill>
                  <a:srgbClr val="FF0000"/>
                </a:solidFill>
              </a:rPr>
              <a:t>break their bonds </a:t>
            </a:r>
            <a:r>
              <a:rPr lang="en-GB" sz="2000" dirty="0" smtClean="0"/>
              <a:t>and turn into a liquid.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311590" y="3002508"/>
            <a:ext cx="33990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Particles </a:t>
            </a:r>
            <a:r>
              <a:rPr lang="en-GB" sz="2000" b="1" dirty="0" smtClean="0">
                <a:solidFill>
                  <a:srgbClr val="FF0000"/>
                </a:solidFill>
              </a:rPr>
              <a:t>slide past </a:t>
            </a:r>
            <a:r>
              <a:rPr lang="en-GB" sz="2000" dirty="0" smtClean="0"/>
              <a:t>each other.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Random arrangement </a:t>
            </a:r>
            <a:r>
              <a:rPr lang="en-GB" sz="2000" dirty="0" smtClean="0"/>
              <a:t>of </a:t>
            </a:r>
            <a:r>
              <a:rPr lang="en-GB" sz="2000" b="1" dirty="0" smtClean="0">
                <a:solidFill>
                  <a:srgbClr val="FF0000"/>
                </a:solidFill>
              </a:rPr>
              <a:t>packed </a:t>
            </a:r>
            <a:r>
              <a:rPr lang="en-GB" sz="2000" dirty="0" smtClean="0"/>
              <a:t>particles.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When energy is added the particles </a:t>
            </a:r>
            <a:r>
              <a:rPr lang="en-GB" sz="2000" b="1" dirty="0" smtClean="0">
                <a:solidFill>
                  <a:srgbClr val="FF0000"/>
                </a:solidFill>
              </a:rPr>
              <a:t>move faster</a:t>
            </a:r>
            <a:r>
              <a:rPr lang="en-GB" sz="2000" dirty="0" smtClean="0"/>
              <a:t>. If they move fast enough they </a:t>
            </a:r>
            <a:r>
              <a:rPr lang="en-GB" sz="2000" b="1" dirty="0" smtClean="0">
                <a:solidFill>
                  <a:srgbClr val="FF0000"/>
                </a:solidFill>
              </a:rPr>
              <a:t>completely break apart </a:t>
            </a:r>
            <a:r>
              <a:rPr lang="en-GB" sz="2000" dirty="0" smtClean="0"/>
              <a:t>from each other and turn into a gas.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165141" y="2988859"/>
            <a:ext cx="33990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Particles </a:t>
            </a:r>
            <a:r>
              <a:rPr lang="en-GB" sz="2000" b="1" dirty="0" smtClean="0">
                <a:solidFill>
                  <a:srgbClr val="FF0000"/>
                </a:solidFill>
              </a:rPr>
              <a:t>move quickly in all directions</a:t>
            </a:r>
            <a:r>
              <a:rPr lang="en-GB" sz="2000" dirty="0" smtClean="0"/>
              <a:t>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b="1" dirty="0" smtClean="0">
                <a:solidFill>
                  <a:srgbClr val="FF0000"/>
                </a:solidFill>
              </a:rPr>
              <a:t>Random arrangement </a:t>
            </a:r>
            <a:r>
              <a:rPr lang="en-GB" sz="2000" dirty="0" smtClean="0"/>
              <a:t>of particles that are </a:t>
            </a:r>
            <a:r>
              <a:rPr lang="en-GB" sz="2000" b="1" dirty="0" smtClean="0">
                <a:solidFill>
                  <a:srgbClr val="FF0000"/>
                </a:solidFill>
              </a:rPr>
              <a:t>far apart</a:t>
            </a:r>
            <a:r>
              <a:rPr lang="en-GB" sz="2000" dirty="0" smtClean="0"/>
              <a:t>.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When energy is added the particles </a:t>
            </a:r>
            <a:r>
              <a:rPr lang="en-GB" sz="2000" b="1" dirty="0" smtClean="0">
                <a:solidFill>
                  <a:srgbClr val="FF0000"/>
                </a:solidFill>
              </a:rPr>
              <a:t>move even faster</a:t>
            </a:r>
            <a:r>
              <a:rPr lang="en-GB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35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yberphysics.co.uk/graphics/animations/expansio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61" y="530484"/>
            <a:ext cx="9855030" cy="573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68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02" y="1880215"/>
            <a:ext cx="5854653" cy="4370459"/>
          </a:xfrm>
        </p:spPr>
        <p:txBody>
          <a:bodyPr/>
          <a:lstStyle/>
          <a:p>
            <a:r>
              <a:rPr lang="en-GB" dirty="0" smtClean="0"/>
              <a:t>When the particles in a solid are heated they </a:t>
            </a:r>
            <a:r>
              <a:rPr lang="en-GB" b="1" dirty="0" smtClean="0">
                <a:solidFill>
                  <a:srgbClr val="FF0000"/>
                </a:solidFill>
              </a:rPr>
              <a:t>vibrate more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hot particles then </a:t>
            </a:r>
            <a:r>
              <a:rPr lang="en-GB" b="1" dirty="0" smtClean="0">
                <a:solidFill>
                  <a:srgbClr val="FF0000"/>
                </a:solidFill>
              </a:rPr>
              <a:t>bump</a:t>
            </a:r>
            <a:r>
              <a:rPr lang="en-GB" dirty="0" smtClean="0"/>
              <a:t> into the cold particles and </a:t>
            </a:r>
            <a:r>
              <a:rPr lang="en-GB" b="1" dirty="0" smtClean="0">
                <a:solidFill>
                  <a:srgbClr val="FF0000"/>
                </a:solidFill>
              </a:rPr>
              <a:t>pass on the heat energy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hot particles </a:t>
            </a:r>
            <a:r>
              <a:rPr lang="en-GB" b="1" dirty="0" smtClean="0">
                <a:solidFill>
                  <a:srgbClr val="FF0000"/>
                </a:solidFill>
              </a:rPr>
              <a:t>lose some energy </a:t>
            </a:r>
            <a:r>
              <a:rPr lang="en-GB" dirty="0" smtClean="0"/>
              <a:t>when they bumped into the cold particles and cool down.</a:t>
            </a:r>
            <a:endParaRPr lang="en-US" dirty="0"/>
          </a:p>
        </p:txBody>
      </p:sp>
      <p:pic>
        <p:nvPicPr>
          <p:cNvPr id="1026" name="Picture 2" descr="http://www.ck12.org/flx/show/THUMB_POSTCARD/image/user%3AbmF0ZS5qb25lc0Bua2NzY2hvb2xzLm9yZw../3384197_or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955" y="1880215"/>
            <a:ext cx="5200426" cy="271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92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Conductors and Insulators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08009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Conductors</a:t>
            </a:r>
            <a:r>
              <a:rPr lang="en-GB" dirty="0" smtClean="0"/>
              <a:t> = materials that pass heat energy easily (i.e. </a:t>
            </a:r>
            <a:r>
              <a:rPr lang="en-GB" b="1" dirty="0" smtClean="0">
                <a:solidFill>
                  <a:srgbClr val="FF0000"/>
                </a:solidFill>
              </a:rPr>
              <a:t>metals</a:t>
            </a:r>
            <a:r>
              <a:rPr lang="en-GB" dirty="0" smtClean="0"/>
              <a:t>).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Insulators</a:t>
            </a:r>
            <a:r>
              <a:rPr lang="en-GB" dirty="0" smtClean="0"/>
              <a:t> = materials that do not pass heat energy easily (i.e. </a:t>
            </a:r>
            <a:r>
              <a:rPr lang="en-GB" b="1" dirty="0" smtClean="0">
                <a:solidFill>
                  <a:srgbClr val="FF0000"/>
                </a:solidFill>
              </a:rPr>
              <a:t>air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Thinking about the particle model, explain why metals are good conductors of heat but air is not.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s://adenugabanjoko.files.wordpress.com/2014/10/l0561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760" y="485868"/>
            <a:ext cx="471487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eterglenn.com/sites/default/files/imagecache/product_1000x1000/product_images_new/82553_403_DKCOMPS_ABYSS_L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810" y="3028506"/>
            <a:ext cx="3487820" cy="348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0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Conductors and Insulators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43985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Solids pass heat energy most easily </a:t>
            </a:r>
            <a:r>
              <a:rPr lang="en-GB" dirty="0" smtClean="0"/>
              <a:t>by conduction because the particles are </a:t>
            </a:r>
            <a:r>
              <a:rPr lang="en-GB" b="1" dirty="0" smtClean="0">
                <a:solidFill>
                  <a:srgbClr val="FF0000"/>
                </a:solidFill>
              </a:rPr>
              <a:t>closely packed </a:t>
            </a:r>
            <a:r>
              <a:rPr lang="en-GB" dirty="0" smtClean="0"/>
              <a:t>together.</a:t>
            </a:r>
          </a:p>
          <a:p>
            <a:r>
              <a:rPr lang="en-GB" dirty="0" smtClean="0"/>
              <a:t>Liquids are slightly further apart so moderately conduct heat.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Gases</a:t>
            </a:r>
            <a:r>
              <a:rPr lang="en-GB" dirty="0" smtClean="0"/>
              <a:t> are very </a:t>
            </a:r>
            <a:r>
              <a:rPr lang="en-GB" b="1" dirty="0" smtClean="0">
                <a:solidFill>
                  <a:srgbClr val="FF0000"/>
                </a:solidFill>
              </a:rPr>
              <a:t>far apart </a:t>
            </a:r>
            <a:r>
              <a:rPr lang="en-GB" dirty="0" smtClean="0"/>
              <a:t>so are thermal </a:t>
            </a:r>
            <a:r>
              <a:rPr lang="en-GB" b="1" dirty="0" smtClean="0">
                <a:solidFill>
                  <a:srgbClr val="FF0000"/>
                </a:solidFill>
              </a:rPr>
              <a:t>insulators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pic>
        <p:nvPicPr>
          <p:cNvPr id="3074" name="Picture 2" descr="http://sciencewithpizzi.weebly.com/uploads/2/4/6/8/24681872/9482306_or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136" y="2125876"/>
            <a:ext cx="51149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0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Conductors and Insulators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Place hot water into two different cups; one made of metal and one made of plastic.</a:t>
            </a:r>
          </a:p>
          <a:p>
            <a:r>
              <a:rPr lang="en-GB" dirty="0" smtClean="0"/>
              <a:t>Measure the temperature of both, they should be the same.</a:t>
            </a:r>
          </a:p>
          <a:p>
            <a:r>
              <a:rPr lang="en-GB" dirty="0" smtClean="0"/>
              <a:t>Touch the outside of both cups and record your observations.</a:t>
            </a:r>
          </a:p>
          <a:p>
            <a:endParaRPr lang="en-GB" dirty="0"/>
          </a:p>
          <a:p>
            <a:r>
              <a:rPr lang="en-GB" dirty="0" smtClean="0"/>
              <a:t>Repeat the experiment using cold water instead of hot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956886"/>
              </p:ext>
            </p:extLst>
          </p:nvPr>
        </p:nvGraphicFramePr>
        <p:xfrm>
          <a:off x="868510" y="559080"/>
          <a:ext cx="10423266" cy="57672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74422"/>
                <a:gridCol w="3474422"/>
                <a:gridCol w="3474422"/>
              </a:tblGrid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Material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Temperature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Observation</a:t>
                      </a:r>
                      <a:endParaRPr lang="en-US" sz="3200" dirty="0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Metal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Glass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Foam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Metal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Glass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38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Foam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6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394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Lesson 2 – Conduction </vt:lpstr>
      <vt:lpstr>Review: Particle Model</vt:lpstr>
      <vt:lpstr>PowerPoint Presentation</vt:lpstr>
      <vt:lpstr>PowerPoint Presentation</vt:lpstr>
      <vt:lpstr>Conduction</vt:lpstr>
      <vt:lpstr>Conductors and Insulators</vt:lpstr>
      <vt:lpstr>Conductors and Insulators</vt:lpstr>
      <vt:lpstr>Practical: Conductors and Insulators</vt:lpstr>
      <vt:lpstr>PowerPoint Presentation</vt:lpstr>
      <vt:lpstr>Analysing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– Conduction</dc:title>
  <dc:creator>Jessica Luu</dc:creator>
  <cp:lastModifiedBy>Jessica Luu</cp:lastModifiedBy>
  <cp:revision>13</cp:revision>
  <dcterms:created xsi:type="dcterms:W3CDTF">2016-01-17T17:39:52Z</dcterms:created>
  <dcterms:modified xsi:type="dcterms:W3CDTF">2016-01-19T19:50:46Z</dcterms:modified>
</cp:coreProperties>
</file>