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98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4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9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509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85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43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13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8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7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6CBA1-C82B-428E-8567-B7B76153621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DADC4-C735-4ACA-988F-7EBE9DA0DF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2 – Magnetic Fields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what a magnetic field is.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that the Earth has a magnetic field.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magnetic field of a bar magnet.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how we can use the magnetic field of the Earth.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360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Magnetic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5029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Magnetic field </a:t>
            </a:r>
            <a:r>
              <a:rPr lang="en-GB" dirty="0" smtClean="0"/>
              <a:t>= area around a magnet where magnetic materials feel a magnetic force</a:t>
            </a:r>
          </a:p>
          <a:p>
            <a:endParaRPr lang="en-GB" dirty="0"/>
          </a:p>
          <a:p>
            <a:r>
              <a:rPr lang="en-GB" dirty="0" smtClean="0"/>
              <a:t>On the diagram, the lines are called </a:t>
            </a:r>
            <a:r>
              <a:rPr lang="en-GB" b="1" dirty="0" smtClean="0">
                <a:solidFill>
                  <a:srgbClr val="FF0000"/>
                </a:solidFill>
              </a:rPr>
              <a:t>magnetic field lines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The closer together the lines, the stronger the magnetic field.</a:t>
            </a:r>
            <a:endParaRPr lang="en-GB" dirty="0"/>
          </a:p>
        </p:txBody>
      </p:sp>
      <p:pic>
        <p:nvPicPr>
          <p:cNvPr id="1026" name="Picture 2" descr="https://upload.wikimedia.org/wikipedia/commons/thumb/0/0c/VFPt_cylindrical_magnet_thumb.svg/2000px-VFPt_cylindrical_magnet_thumb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953" y="2054017"/>
            <a:ext cx="4038222" cy="302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6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Earth’s Magnetic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37909" cy="4351338"/>
          </a:xfrm>
        </p:spPr>
        <p:txBody>
          <a:bodyPr/>
          <a:lstStyle/>
          <a:p>
            <a:r>
              <a:rPr lang="en-GB" dirty="0" smtClean="0"/>
              <a:t>The core of the Earth is made of iron. </a:t>
            </a:r>
          </a:p>
          <a:p>
            <a:r>
              <a:rPr lang="en-GB" dirty="0" smtClean="0"/>
              <a:t>The movement of the iron in the core causes the </a:t>
            </a:r>
            <a:r>
              <a:rPr lang="en-GB" b="1" dirty="0" smtClean="0">
                <a:solidFill>
                  <a:srgbClr val="FF0000"/>
                </a:solidFill>
              </a:rPr>
              <a:t>Earth’s magnetic field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Interestingly, the </a:t>
            </a:r>
            <a:r>
              <a:rPr lang="en-GB" b="1" dirty="0" smtClean="0">
                <a:solidFill>
                  <a:srgbClr val="FF0000"/>
                </a:solidFill>
              </a:rPr>
              <a:t>magnetic poles do not line up with the geographic poles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2050" name="Picture 2" descr="http://www.brad.ac.uk/archaeomagnetism/media/archaeomagnetic/images/earth-mf-400x3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189" y="1942003"/>
            <a:ext cx="4774460" cy="365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137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Earth’s Magnetic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37909" cy="4351338"/>
          </a:xfrm>
        </p:spPr>
        <p:txBody>
          <a:bodyPr/>
          <a:lstStyle/>
          <a:p>
            <a:r>
              <a:rPr lang="en-GB" dirty="0" smtClean="0"/>
              <a:t>You can imagine there is a giant bar magnet inside the Earth.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South end of the magnet </a:t>
            </a:r>
            <a:r>
              <a:rPr lang="en-GB" dirty="0" smtClean="0"/>
              <a:t>would point to the </a:t>
            </a:r>
            <a:r>
              <a:rPr lang="en-GB" b="1" dirty="0" smtClean="0">
                <a:solidFill>
                  <a:srgbClr val="0070C0"/>
                </a:solidFill>
              </a:rPr>
              <a:t>geographic North </a:t>
            </a:r>
            <a:r>
              <a:rPr lang="en-GB" dirty="0" smtClean="0"/>
              <a:t>(because opposites attract).</a:t>
            </a:r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North end of the magnet </a:t>
            </a:r>
            <a:r>
              <a:rPr lang="en-GB" dirty="0" smtClean="0"/>
              <a:t>would point to </a:t>
            </a:r>
            <a:r>
              <a:rPr lang="en-GB" b="1" dirty="0" smtClean="0">
                <a:solidFill>
                  <a:srgbClr val="0070C0"/>
                </a:solidFill>
              </a:rPr>
              <a:t>geographic South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3074" name="Picture 2" descr="http://www.sciencebuddies.org/Files/3719/12/earth-magnetic-fie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208" y="2183476"/>
            <a:ext cx="381000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87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Lesson 2 – Magnetic Fields</vt:lpstr>
      <vt:lpstr>Magnetic Field</vt:lpstr>
      <vt:lpstr>Earth’s Magnetic Field</vt:lpstr>
      <vt:lpstr>Earth’s Magnetic Field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 – Magnetic Fields</dc:title>
  <dc:creator>Jessica Luu</dc:creator>
  <cp:lastModifiedBy>Jessica Luu</cp:lastModifiedBy>
  <cp:revision>2</cp:revision>
  <dcterms:created xsi:type="dcterms:W3CDTF">2016-02-03T11:50:49Z</dcterms:created>
  <dcterms:modified xsi:type="dcterms:W3CDTF">2016-02-03T11:58:51Z</dcterms:modified>
</cp:coreProperties>
</file>