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4802-E12F-42CD-BB9B-217BCDE6A66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0FAA-6E1E-402C-A033-226901B7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4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4802-E12F-42CD-BB9B-217BCDE6A66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0FAA-6E1E-402C-A033-226901B7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4802-E12F-42CD-BB9B-217BCDE6A66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0FAA-6E1E-402C-A033-226901B7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1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4802-E12F-42CD-BB9B-217BCDE6A66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0FAA-6E1E-402C-A033-226901B7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6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4802-E12F-42CD-BB9B-217BCDE6A66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0FAA-6E1E-402C-A033-226901B7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4802-E12F-42CD-BB9B-217BCDE6A66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0FAA-6E1E-402C-A033-226901B7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4802-E12F-42CD-BB9B-217BCDE6A66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0FAA-6E1E-402C-A033-226901B7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2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4802-E12F-42CD-BB9B-217BCDE6A66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0FAA-6E1E-402C-A033-226901B7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0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4802-E12F-42CD-BB9B-217BCDE6A66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0FAA-6E1E-402C-A033-226901B7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4802-E12F-42CD-BB9B-217BCDE6A66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0FAA-6E1E-402C-A033-226901B7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8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4802-E12F-42CD-BB9B-217BCDE6A66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0FAA-6E1E-402C-A033-226901B7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3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4802-E12F-42CD-BB9B-217BCDE6A66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0FAA-6E1E-402C-A033-226901B7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3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lobetrottingstiletto.com/wp-content/uploads/2015/10/7003091-hot-air-ball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092" y="2661314"/>
            <a:ext cx="3152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 w="19050">
                  <a:solidFill>
                    <a:sysClr val="windowText" lastClr="000000"/>
                  </a:solidFill>
                </a:ln>
              </a:rPr>
              <a:t>How does a hot air balloon work?</a:t>
            </a:r>
            <a:endParaRPr lang="en-US" sz="3600" dirty="0">
              <a:ln w="19050"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1789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3 – Convection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Recall that convection only happens in fluids (liquids and gases).</a:t>
            </a:r>
          </a:p>
          <a:p>
            <a:pPr marL="514350" indent="-514350">
              <a:buAutoNum type="arabicPeriod"/>
            </a:pPr>
            <a:r>
              <a:rPr lang="en-GB" dirty="0" smtClean="0"/>
              <a:t>Describe how heat is transferred through fluids as convection currents.</a:t>
            </a:r>
          </a:p>
          <a:p>
            <a:pPr marL="514350" indent="-514350">
              <a:buAutoNum type="arabicPeriod"/>
            </a:pPr>
            <a:r>
              <a:rPr lang="en-GB" dirty="0" smtClean="0"/>
              <a:t>Explain how convection happens as fluids become less dense as they are heated and rise while fluids become more dense as they are heated and sink.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8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 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58" y="1690688"/>
            <a:ext cx="4522962" cy="4351338"/>
          </a:xfrm>
        </p:spPr>
        <p:txBody>
          <a:bodyPr/>
          <a:lstStyle/>
          <a:p>
            <a:r>
              <a:rPr lang="en-GB" dirty="0" smtClean="0"/>
              <a:t>What happens to the particles in a fluid when they are heated?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When fluids are heated they gain more energy and move around faster.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They move further apart and it becomes less dense.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ffden-2.phys.uaf.edu/webproj/212_spring_2014/Patrick_Dewane/Patrick_Dewane/Images/cold-hot-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54" y="1690688"/>
            <a:ext cx="6347480" cy="39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 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2349" cy="3933730"/>
          </a:xfrm>
        </p:spPr>
        <p:txBody>
          <a:bodyPr/>
          <a:lstStyle/>
          <a:p>
            <a:r>
              <a:rPr lang="en-GB" dirty="0" smtClean="0"/>
              <a:t>When the fluid becomes </a:t>
            </a:r>
            <a:r>
              <a:rPr lang="en-GB" b="1" dirty="0" smtClean="0">
                <a:solidFill>
                  <a:srgbClr val="FF0000"/>
                </a:solidFill>
              </a:rPr>
              <a:t>less dense</a:t>
            </a:r>
            <a:r>
              <a:rPr lang="en-GB" dirty="0" smtClean="0"/>
              <a:t> it is lighter.</a:t>
            </a:r>
          </a:p>
          <a:p>
            <a:r>
              <a:rPr lang="en-GB" dirty="0" smtClean="0"/>
              <a:t>The lighter fluid </a:t>
            </a:r>
            <a:r>
              <a:rPr lang="en-GB" b="1" dirty="0" smtClean="0">
                <a:solidFill>
                  <a:srgbClr val="FF0000"/>
                </a:solidFill>
              </a:rPr>
              <a:t>rises</a:t>
            </a:r>
            <a:r>
              <a:rPr lang="en-GB" dirty="0" smtClean="0"/>
              <a:t> (floats).</a:t>
            </a:r>
          </a:p>
          <a:p>
            <a:endParaRPr lang="en-GB" dirty="0"/>
          </a:p>
          <a:p>
            <a:r>
              <a:rPr lang="en-GB" dirty="0" smtClean="0"/>
              <a:t>Cold air is </a:t>
            </a:r>
            <a:r>
              <a:rPr lang="en-GB" b="1" dirty="0" smtClean="0">
                <a:solidFill>
                  <a:srgbClr val="0070C0"/>
                </a:solidFill>
              </a:rPr>
              <a:t>more dense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0070C0"/>
                </a:solidFill>
              </a:rPr>
              <a:t>sinks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3074" name="Picture 2" descr="http://www.thenakedscientists.com/HTML/uploads/RTEmagicC_FireTornado-flame.png.png.pagespeed.ce.lPuPN7TY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69" y="1825625"/>
            <a:ext cx="4320891" cy="32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earner.org/jnorth/images/graphics/t/therm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14"/>
          <a:stretch/>
        </p:blipFill>
        <p:spPr bwMode="auto">
          <a:xfrm>
            <a:off x="305700" y="806899"/>
            <a:ext cx="11719138" cy="51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Demo: Convection 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Convection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8456"/>
            <a:ext cx="5180463" cy="4351338"/>
          </a:xfrm>
        </p:spPr>
        <p:txBody>
          <a:bodyPr/>
          <a:lstStyle/>
          <a:p>
            <a:r>
              <a:rPr lang="en-GB" dirty="0" smtClean="0"/>
              <a:t>Air near the heat source heats up and rises.</a:t>
            </a:r>
          </a:p>
          <a:p>
            <a:r>
              <a:rPr lang="en-GB" dirty="0" smtClean="0"/>
              <a:t>As the hot air rises, it pushes cold air out of the way and cools down as it is away from the heat source.</a:t>
            </a:r>
          </a:p>
          <a:p>
            <a:r>
              <a:rPr lang="en-GB" dirty="0" smtClean="0"/>
              <a:t>The cold air sinks towards the heat source.</a:t>
            </a:r>
          </a:p>
          <a:p>
            <a:r>
              <a:rPr lang="en-GB" dirty="0" smtClean="0"/>
              <a:t>This creates a </a:t>
            </a:r>
            <a:r>
              <a:rPr lang="en-GB" b="1" dirty="0" smtClean="0">
                <a:solidFill>
                  <a:srgbClr val="FF0000"/>
                </a:solidFill>
              </a:rPr>
              <a:t>convection current</a:t>
            </a:r>
            <a:r>
              <a:rPr lang="en-GB" dirty="0" smtClean="0"/>
              <a:t>.</a:t>
            </a:r>
          </a:p>
          <a:p>
            <a:endParaRPr lang="en-US" dirty="0"/>
          </a:p>
        </p:txBody>
      </p:sp>
      <p:pic>
        <p:nvPicPr>
          <p:cNvPr id="5122" name="Picture 2" descr="https://upload.wikimedia.org/wikipedia/commons/0/08/Convec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65" y="1825625"/>
            <a:ext cx="4906607" cy="367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Convection Only Happens in 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Fluids</a:t>
            </a:r>
            <a:r>
              <a:rPr lang="en-GB" dirty="0" smtClean="0"/>
              <a:t> = materials that flow, liquids and gases.</a:t>
            </a:r>
          </a:p>
          <a:p>
            <a:endParaRPr lang="en-GB" dirty="0"/>
          </a:p>
          <a:p>
            <a:r>
              <a:rPr lang="en-GB" dirty="0" smtClean="0"/>
              <a:t>Why is it that convection </a:t>
            </a:r>
            <a:r>
              <a:rPr lang="en-GB" b="1" dirty="0" smtClean="0">
                <a:solidFill>
                  <a:srgbClr val="FF0000"/>
                </a:solidFill>
              </a:rPr>
              <a:t>CANNOT</a:t>
            </a:r>
            <a:r>
              <a:rPr lang="en-GB" dirty="0" smtClean="0"/>
              <a:t> happen in solids?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Solid particles are in a fixed arrangement and cannot move around so cannot cause convection currents.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229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Lesson 3 – Convection</vt:lpstr>
      <vt:lpstr>Heat Rises</vt:lpstr>
      <vt:lpstr>Heat Rises</vt:lpstr>
      <vt:lpstr>PowerPoint Presentation</vt:lpstr>
      <vt:lpstr>Demo: Convection Currents</vt:lpstr>
      <vt:lpstr>Convection Currents</vt:lpstr>
      <vt:lpstr>Convection Only Happens in Fluids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– Convection</dc:title>
  <dc:creator>Jessica Luu</dc:creator>
  <cp:lastModifiedBy>Jessica Luu</cp:lastModifiedBy>
  <cp:revision>8</cp:revision>
  <dcterms:created xsi:type="dcterms:W3CDTF">2016-01-19T19:43:04Z</dcterms:created>
  <dcterms:modified xsi:type="dcterms:W3CDTF">2016-01-19T20:19:49Z</dcterms:modified>
</cp:coreProperties>
</file>