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62" r:id="rId5"/>
    <p:sldId id="263" r:id="rId6"/>
    <p:sldId id="264" r:id="rId7"/>
    <p:sldId id="257" r:id="rId8"/>
    <p:sldId id="258" r:id="rId9"/>
    <p:sldId id="260" r:id="rId10"/>
    <p:sldId id="259" r:id="rId11"/>
    <p:sldId id="2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>
        <p:scale>
          <a:sx n="66" d="100"/>
          <a:sy n="66" d="100"/>
        </p:scale>
        <p:origin x="318" y="-10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F9CDD-D320-4640-8128-6BFEEB6EAA20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AF1E-CE87-4C5A-8C3B-A08BFEB29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387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F9CDD-D320-4640-8128-6BFEEB6EAA20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AF1E-CE87-4C5A-8C3B-A08BFEB29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952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F9CDD-D320-4640-8128-6BFEEB6EAA20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AF1E-CE87-4C5A-8C3B-A08BFEB29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445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96A5-4849-42B9-A993-89FCE86045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01/02/2017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E987-5FE6-4205-BE9B-ACAF9532F84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906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96A5-4849-42B9-A993-89FCE86045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01/02/2017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E987-5FE6-4205-BE9B-ACAF9532F84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2230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96A5-4849-42B9-A993-89FCE86045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01/02/2017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E987-5FE6-4205-BE9B-ACAF9532F84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9279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96A5-4849-42B9-A993-89FCE86045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01/02/2017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E987-5FE6-4205-BE9B-ACAF9532F84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473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96A5-4849-42B9-A993-89FCE86045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01/02/2017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E987-5FE6-4205-BE9B-ACAF9532F84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392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96A5-4849-42B9-A993-89FCE86045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01/02/2017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E987-5FE6-4205-BE9B-ACAF9532F84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0859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96A5-4849-42B9-A993-89FCE86045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01/02/2017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E987-5FE6-4205-BE9B-ACAF9532F84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683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96A5-4849-42B9-A993-89FCE86045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01/02/2017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E987-5FE6-4205-BE9B-ACAF9532F84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88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F9CDD-D320-4640-8128-6BFEEB6EAA20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AF1E-CE87-4C5A-8C3B-A08BFEB29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7173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96A5-4849-42B9-A993-89FCE86045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01/02/2017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E987-5FE6-4205-BE9B-ACAF9532F84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4172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96A5-4849-42B9-A993-89FCE86045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01/02/2017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E987-5FE6-4205-BE9B-ACAF9532F84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8468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96A5-4849-42B9-A993-89FCE86045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01/02/2017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E987-5FE6-4205-BE9B-ACAF9532F84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024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96A5-4849-42B9-A993-89FCE86045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01/02/2017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E987-5FE6-4205-BE9B-ACAF9532F84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3618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96A5-4849-42B9-A993-89FCE86045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01/02/2017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E987-5FE6-4205-BE9B-ACAF9532F84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160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96A5-4849-42B9-A993-89FCE86045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01/02/2017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E987-5FE6-4205-BE9B-ACAF9532F84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5685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96A5-4849-42B9-A993-89FCE86045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01/02/2017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E987-5FE6-4205-BE9B-ACAF9532F84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941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96A5-4849-42B9-A993-89FCE86045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01/02/2017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E987-5FE6-4205-BE9B-ACAF9532F84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514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96A5-4849-42B9-A993-89FCE86045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01/02/2017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E987-5FE6-4205-BE9B-ACAF9532F84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2119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96A5-4849-42B9-A993-89FCE86045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01/02/2017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E987-5FE6-4205-BE9B-ACAF9532F84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971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F9CDD-D320-4640-8128-6BFEEB6EAA20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AF1E-CE87-4C5A-8C3B-A08BFEB29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49597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96A5-4849-42B9-A993-89FCE86045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01/02/2017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E987-5FE6-4205-BE9B-ACAF9532F84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7571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96A5-4849-42B9-A993-89FCE86045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01/02/2017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E987-5FE6-4205-BE9B-ACAF9532F84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2022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96A5-4849-42B9-A993-89FCE86045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01/02/2017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E987-5FE6-4205-BE9B-ACAF9532F84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6879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96A5-4849-42B9-A993-89FCE86045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01/02/2017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E987-5FE6-4205-BE9B-ACAF9532F84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452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F9CDD-D320-4640-8128-6BFEEB6EAA20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AF1E-CE87-4C5A-8C3B-A08BFEB29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572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F9CDD-D320-4640-8128-6BFEEB6EAA20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AF1E-CE87-4C5A-8C3B-A08BFEB29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457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F9CDD-D320-4640-8128-6BFEEB6EAA20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AF1E-CE87-4C5A-8C3B-A08BFEB29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599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F9CDD-D320-4640-8128-6BFEEB6EAA20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AF1E-CE87-4C5A-8C3B-A08BFEB29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596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F9CDD-D320-4640-8128-6BFEEB6EAA20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AF1E-CE87-4C5A-8C3B-A08BFEB29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015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F9CDD-D320-4640-8128-6BFEEB6EAA20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AF1E-CE87-4C5A-8C3B-A08BFEB29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8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F9CDD-D320-4640-8128-6BFEEB6EAA20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2AF1E-CE87-4C5A-8C3B-A08BFEB29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101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096A5-4849-42B9-A993-89FCE86045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01/02/2017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1E987-5FE6-4205-BE9B-ACAF9532F84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862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096A5-4849-42B9-A993-89FCE860456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01/02/2017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1E987-5FE6-4205-BE9B-ACAF9532F84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535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Preventing </a:t>
            </a:r>
            <a:r>
              <a:rPr lang="en-GB" dirty="0" smtClean="0"/>
              <a:t>and Treating Disease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Learning Objectives:</a:t>
            </a:r>
          </a:p>
          <a:p>
            <a:pPr marL="514350" indent="-514350">
              <a:buAutoNum type="arabicPeriod"/>
            </a:pPr>
            <a:r>
              <a:rPr lang="en-GB" dirty="0" smtClean="0"/>
              <a:t>Recall some common infectious disease and the microbes that cause them.</a:t>
            </a:r>
          </a:p>
          <a:p>
            <a:pPr marL="514350" indent="-514350">
              <a:buAutoNum type="arabicPeriod"/>
            </a:pPr>
            <a:r>
              <a:rPr lang="en-GB" dirty="0" smtClean="0"/>
              <a:t>Recall </a:t>
            </a:r>
            <a:r>
              <a:rPr lang="en-GB" dirty="0" smtClean="0"/>
              <a:t>that antibiotics (such as penicillin) are used to treat disease.</a:t>
            </a:r>
          </a:p>
          <a:p>
            <a:pPr marL="514350" indent="-514350">
              <a:buAutoNum type="arabicPeriod"/>
            </a:pPr>
            <a:r>
              <a:rPr lang="en-GB" dirty="0" smtClean="0"/>
              <a:t>Describe how to prevent the spread of disease.</a:t>
            </a:r>
          </a:p>
          <a:p>
            <a:pPr marL="514350" indent="-514350">
              <a:buAutoNum type="arabicPeriod"/>
            </a:pPr>
            <a:r>
              <a:rPr lang="en-GB" dirty="0" smtClean="0"/>
              <a:t>Explain how vaccines prevent illness.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887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6124"/>
            <a:ext cx="10515600" cy="1325563"/>
          </a:xfrm>
        </p:spPr>
        <p:txBody>
          <a:bodyPr/>
          <a:lstStyle/>
          <a:p>
            <a:r>
              <a:rPr lang="en-GB" dirty="0" smtClean="0"/>
              <a:t>Infectious Diseases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1994741"/>
              </p:ext>
            </p:extLst>
          </p:nvPr>
        </p:nvGraphicFramePr>
        <p:xfrm>
          <a:off x="838200" y="1325563"/>
          <a:ext cx="10515600" cy="50901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xmlns="" val="2410050004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xmlns="" val="27227243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Infectious</a:t>
                      </a:r>
                      <a:r>
                        <a:rPr lang="en-GB" sz="2800" baseline="0" dirty="0" smtClean="0"/>
                        <a:t> Disease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Microbe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75971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Cold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Cold Viruses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62237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Influenza</a:t>
                      </a:r>
                      <a:r>
                        <a:rPr lang="en-GB" sz="2800" baseline="0" dirty="0" smtClean="0"/>
                        <a:t> (Flu)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Influenza Virus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04185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Chicken</a:t>
                      </a:r>
                      <a:r>
                        <a:rPr lang="en-GB" sz="2800" baseline="0" dirty="0" smtClean="0"/>
                        <a:t> Pox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Chicken Pox Virus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72921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Food Poisoning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Salmonella Bacterium</a:t>
                      </a:r>
                      <a:r>
                        <a:rPr lang="en-GB" sz="2800" baseline="0" dirty="0" smtClean="0"/>
                        <a:t> </a:t>
                      </a:r>
                    </a:p>
                    <a:p>
                      <a:pPr algn="ctr"/>
                      <a:r>
                        <a:rPr lang="en-GB" sz="2800" baseline="0" dirty="0" smtClean="0"/>
                        <a:t>E. Coli Bacterium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95104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Tuberculosis (TB)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Tuberculosis bacterium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61946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Cholera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Cholera</a:t>
                      </a:r>
                      <a:r>
                        <a:rPr lang="en-GB" sz="2800" baseline="0" dirty="0" smtClean="0"/>
                        <a:t> bacterium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84213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AIDS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HIV virus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67288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Athlete’s Foot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A few types of fungi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1088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121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Epidemics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Epidemic</a:t>
            </a:r>
            <a:r>
              <a:rPr lang="en-GB" dirty="0" smtClean="0"/>
              <a:t> = a widespread occurrence (outbreak) of an infectious disease</a:t>
            </a:r>
          </a:p>
          <a:p>
            <a:endParaRPr lang="en-GB" dirty="0"/>
          </a:p>
          <a:p>
            <a:r>
              <a:rPr lang="en-GB" dirty="0" smtClean="0"/>
              <a:t>What could cause an epidemic?</a:t>
            </a:r>
          </a:p>
          <a:p>
            <a:r>
              <a:rPr lang="en-GB" dirty="0" smtClean="0"/>
              <a:t>How could you stop an epidemic?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701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Read the story of the Cholera outbreak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191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Review: How can disease spread?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Contact</a:t>
            </a:r>
          </a:p>
          <a:p>
            <a:r>
              <a:rPr lang="en-GB" sz="3600" dirty="0" smtClean="0"/>
              <a:t>Air</a:t>
            </a:r>
          </a:p>
          <a:p>
            <a:r>
              <a:rPr lang="en-GB" sz="3600" dirty="0" smtClean="0"/>
              <a:t>Water</a:t>
            </a:r>
          </a:p>
          <a:p>
            <a:r>
              <a:rPr lang="en-GB" sz="3600" dirty="0" smtClean="0"/>
              <a:t>Food</a:t>
            </a:r>
          </a:p>
          <a:p>
            <a:r>
              <a:rPr lang="en-GB" sz="3600" dirty="0" smtClean="0"/>
              <a:t>Animals</a:t>
            </a:r>
          </a:p>
          <a:p>
            <a:r>
              <a:rPr lang="en-GB" sz="3600" dirty="0" smtClean="0"/>
              <a:t>Bodily Fluids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920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can you prevent the spread of disease?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17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can you prevent the spread of disease?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Good hygiene</a:t>
            </a:r>
            <a:r>
              <a:rPr lang="en-GB" sz="3200" dirty="0" smtClean="0"/>
              <a:t> =  such as washing your hands</a:t>
            </a:r>
            <a:endParaRPr lang="en-GB" sz="3200" b="1" dirty="0" smtClean="0">
              <a:solidFill>
                <a:srgbClr val="FF0000"/>
              </a:solidFill>
            </a:endParaRPr>
          </a:p>
          <a:p>
            <a:endParaRPr lang="en-GB" sz="3200" b="1" dirty="0">
              <a:solidFill>
                <a:srgbClr val="FF0000"/>
              </a:solidFill>
            </a:endParaRPr>
          </a:p>
          <a:p>
            <a:r>
              <a:rPr lang="en-GB" sz="3200" b="1" dirty="0" smtClean="0">
                <a:solidFill>
                  <a:srgbClr val="FF0000"/>
                </a:solidFill>
              </a:rPr>
              <a:t>Chemical that kills bacteria:</a:t>
            </a:r>
          </a:p>
          <a:p>
            <a:pPr lvl="1"/>
            <a:r>
              <a:rPr lang="en-GB" sz="3200" b="1" dirty="0" smtClean="0">
                <a:solidFill>
                  <a:srgbClr val="FF0000"/>
                </a:solidFill>
              </a:rPr>
              <a:t>Antiseptic</a:t>
            </a:r>
            <a:endParaRPr lang="en-GB" sz="3200" dirty="0"/>
          </a:p>
          <a:p>
            <a:pPr lvl="1"/>
            <a:r>
              <a:rPr lang="en-GB" sz="3200" b="1" dirty="0" smtClean="0">
                <a:solidFill>
                  <a:srgbClr val="FF0000"/>
                </a:solidFill>
              </a:rPr>
              <a:t>Antibacterial</a:t>
            </a:r>
            <a:endParaRPr lang="en-GB" sz="3200" dirty="0"/>
          </a:p>
          <a:p>
            <a:pPr lvl="1"/>
            <a:r>
              <a:rPr lang="en-GB" sz="3200" b="1" dirty="0" smtClean="0">
                <a:solidFill>
                  <a:srgbClr val="FF0000"/>
                </a:solidFill>
              </a:rPr>
              <a:t>Disinfectant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51755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can infectious diseases be treated?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Most infections your body’s immune system can deal with on it’s own. But sometimes it needs a little help.</a:t>
            </a:r>
          </a:p>
          <a:p>
            <a:endParaRPr lang="en-GB" dirty="0"/>
          </a:p>
          <a:p>
            <a:r>
              <a:rPr lang="en-GB" b="1" dirty="0" smtClean="0">
                <a:solidFill>
                  <a:srgbClr val="FF0000"/>
                </a:solidFill>
              </a:rPr>
              <a:t>Painkillers</a:t>
            </a:r>
            <a:r>
              <a:rPr lang="en-GB" dirty="0" smtClean="0"/>
              <a:t> = make you feel better but do not get rid of pathogens more quickly</a:t>
            </a:r>
          </a:p>
          <a:p>
            <a:endParaRPr lang="en-GB" dirty="0"/>
          </a:p>
          <a:p>
            <a:r>
              <a:rPr lang="en-GB" b="1" dirty="0" smtClean="0">
                <a:solidFill>
                  <a:srgbClr val="FF0000"/>
                </a:solidFill>
              </a:rPr>
              <a:t>Antibiotics</a:t>
            </a:r>
            <a:r>
              <a:rPr lang="en-GB" dirty="0" smtClean="0"/>
              <a:t> = medication that kills bacteria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Antiviral</a:t>
            </a:r>
            <a:r>
              <a:rPr lang="en-GB" dirty="0" smtClean="0"/>
              <a:t> = medication that is effective against viruses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Antifungal</a:t>
            </a:r>
            <a:r>
              <a:rPr lang="en-GB" dirty="0" smtClean="0"/>
              <a:t> = medication that is effective against fungus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5495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Read about the discovery of penicillin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Answer the questions on the worksheet.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0022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</TotalTime>
  <Words>253</Words>
  <Application>Microsoft Office PowerPoint</Application>
  <PresentationFormat>Custom</PresentationFormat>
  <Paragraphs>57</Paragraphs>
  <Slides>9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Office Theme</vt:lpstr>
      <vt:lpstr>1_Office Theme</vt:lpstr>
      <vt:lpstr>2_Office Theme</vt:lpstr>
      <vt:lpstr>Preventing and Treating Disease</vt:lpstr>
      <vt:lpstr>Infectious Diseases</vt:lpstr>
      <vt:lpstr>Epidemics</vt:lpstr>
      <vt:lpstr>Read the story of the Cholera outbreak</vt:lpstr>
      <vt:lpstr>Review: How can disease spread?</vt:lpstr>
      <vt:lpstr>How can you prevent the spread of disease?</vt:lpstr>
      <vt:lpstr>How can you prevent the spread of disease?</vt:lpstr>
      <vt:lpstr>How can infectious diseases be treated?</vt:lpstr>
      <vt:lpstr>Read about the discovery of penicillin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L5 Preventing and Treating Disease</dc:title>
  <dc:creator>Jessica Luu</dc:creator>
  <cp:lastModifiedBy>User1</cp:lastModifiedBy>
  <cp:revision>11</cp:revision>
  <dcterms:created xsi:type="dcterms:W3CDTF">2016-03-08T12:37:55Z</dcterms:created>
  <dcterms:modified xsi:type="dcterms:W3CDTF">2017-02-01T16:42:08Z</dcterms:modified>
</cp:coreProperties>
</file>