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8" r:id="rId4"/>
    <p:sldId id="259" r:id="rId5"/>
    <p:sldId id="260" r:id="rId6"/>
    <p:sldId id="263" r:id="rId7"/>
    <p:sldId id="262" r:id="rId8"/>
    <p:sldId id="265" r:id="rId9"/>
    <p:sldId id="264" r:id="rId10"/>
    <p:sldId id="267" r:id="rId11"/>
    <p:sldId id="266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0" autoAdjust="0"/>
    <p:restoredTop sz="87055" autoAdjust="0"/>
  </p:normalViewPr>
  <p:slideViewPr>
    <p:cSldViewPr snapToGrid="0">
      <p:cViewPr varScale="1">
        <p:scale>
          <a:sx n="101" d="100"/>
          <a:sy n="101" d="100"/>
        </p:scale>
        <p:origin x="9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E91D-CD76-4BE7-8720-F9CF823FD20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E4FB-1518-4381-A06A-1C776FBD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6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r>
              <a:rPr lang="en-GB" baseline="0" dirty="0" smtClean="0"/>
              <a:t> Activity to get students thinking about cells. This is a picture of onion skin cells (they are stained blue to be easier to see)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Video: 1.1 Nucleus</a:t>
            </a:r>
            <a:r>
              <a:rPr lang="en-GB" baseline="0" dirty="0" smtClean="0"/>
              <a:t> Cytoplasm and Cell Membrane</a:t>
            </a:r>
            <a:endParaRPr lang="en-GB" dirty="0" smtClean="0"/>
          </a:p>
          <a:p>
            <a:r>
              <a:rPr lang="en-GB" dirty="0" smtClean="0"/>
              <a:t>Use WS “1.1 Animal and Plant Cell Similarities” (4 minutes)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“Parts of the Cell</a:t>
            </a:r>
            <a:r>
              <a:rPr lang="en-GB" baseline="0" dirty="0" smtClean="0"/>
              <a:t> Fact Sheets” </a:t>
            </a:r>
            <a:r>
              <a:rPr lang="en-GB" dirty="0" smtClean="0"/>
              <a:t>Can </a:t>
            </a:r>
            <a:r>
              <a:rPr lang="en-GB" dirty="0" smtClean="0"/>
              <a:t>either put</a:t>
            </a:r>
            <a:r>
              <a:rPr lang="en-GB" baseline="0" dirty="0" smtClean="0"/>
              <a:t> posters up around the room or hand them out and rotate them around the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Plenary – Animated</a:t>
            </a:r>
            <a:r>
              <a:rPr lang="en-GB" baseline="0" smtClean="0"/>
              <a:t> video and quiz</a:t>
            </a:r>
            <a:endParaRPr lang="en-GB" smtClean="0"/>
          </a:p>
          <a:p>
            <a:r>
              <a:rPr lang="en-GB" dirty="0" smtClean="0"/>
              <a:t>Can </a:t>
            </a:r>
            <a:r>
              <a:rPr lang="en-GB" dirty="0" smtClean="0"/>
              <a:t>use</a:t>
            </a:r>
            <a:r>
              <a:rPr lang="en-GB" baseline="0" dirty="0" smtClean="0"/>
              <a:t> quiz sheet to go with the video.</a:t>
            </a:r>
          </a:p>
          <a:p>
            <a:r>
              <a:rPr lang="en-GB" baseline="0" dirty="0" smtClean="0"/>
              <a:t>Can also use interactive quiz on the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5E4FB-1518-4381-A06A-1C776FBD99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9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9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66A0-AFB1-4B72-99E9-306D75A1D1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F6D3-4D5B-4D4D-BC28-4C09B3ED2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bodysystems/cel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14292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What is this a picture of?</a:t>
            </a:r>
            <a:endParaRPr lang="en-US" dirty="0"/>
          </a:p>
        </p:txBody>
      </p:sp>
      <p:pic>
        <p:nvPicPr>
          <p:cNvPr id="1026" name="Picture 2" descr="http://hmms.ywpschools.net/sites/hmms.ywpschools.net/files/Onion_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26" y="1332014"/>
            <a:ext cx="7650945" cy="5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unit3-ch7-140925211307-phpapp01/95/unit-3-ch-73-cell-organelles-3-638.jpg?cb=14186266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8"/>
          <a:stretch/>
        </p:blipFill>
        <p:spPr bwMode="auto">
          <a:xfrm>
            <a:off x="2025318" y="1651378"/>
            <a:ext cx="8237798" cy="48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17" y="201352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Prokaryotic Cells are much smaller (approximately x10 smaller)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3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nx.org/resources/7b4d03a7fc1e724f75950258ae6d2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3" y="0"/>
            <a:ext cx="10639425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are going to learn about each part of the cell and it’s function.</a:t>
            </a:r>
          </a:p>
          <a:p>
            <a:r>
              <a:rPr lang="en-GB" dirty="0" smtClean="0"/>
              <a:t>Fill in the worksheet as you go along.</a:t>
            </a:r>
          </a:p>
          <a:p>
            <a:endParaRPr lang="en-GB" dirty="0"/>
          </a:p>
          <a:p>
            <a:r>
              <a:rPr lang="en-GB" dirty="0" smtClean="0"/>
              <a:t>Label the diagrams and fill in the table.</a:t>
            </a:r>
          </a:p>
          <a:p>
            <a:r>
              <a:rPr lang="en-GB" dirty="0" smtClean="0"/>
              <a:t>You DO NOT need to copy all the information from the fact sheets.</a:t>
            </a:r>
          </a:p>
          <a:p>
            <a:r>
              <a:rPr lang="en-GB" dirty="0" smtClean="0"/>
              <a:t>You will have two minutes to make notes on each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Video: </a:t>
            </a:r>
            <a:r>
              <a:rPr lang="en-GB" dirty="0" err="1" smtClean="0"/>
              <a:t>Brainpop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https://www.brainpop.com/health/bodysystems/cells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1: Cell Biology</a:t>
            </a:r>
            <a:br>
              <a:rPr lang="en-GB" dirty="0" smtClean="0"/>
            </a:br>
            <a:r>
              <a:rPr lang="en-GB" dirty="0" smtClean="0"/>
              <a:t>L1: Animal and Plant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Recall that plant </a:t>
            </a:r>
            <a:r>
              <a:rPr lang="en-US" dirty="0" smtClean="0"/>
              <a:t>and </a:t>
            </a:r>
            <a:r>
              <a:rPr lang="en-US" dirty="0"/>
              <a:t>animal cells (eukaryotic cells) have a cell membrane, cytoplasm and genetic material enclosed in a nucleus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Name and describe the functions of some sub-cellular structures (parts of the cell).</a:t>
            </a:r>
          </a:p>
          <a:p>
            <a:pPr marL="514350" indent="-514350">
              <a:buAutoNum type="arabicPeriod"/>
            </a:pPr>
            <a:r>
              <a:rPr lang="en-GB" dirty="0" smtClean="0"/>
              <a:t>Compare and contrast animal, plant, and bacterial cell structures.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and Animal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three parts of the cell are in both animal and plant cells?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Watch the video and complete the worksheet.</a:t>
            </a:r>
          </a:p>
          <a:p>
            <a:endParaRPr lang="en-GB" dirty="0"/>
          </a:p>
          <a:p>
            <a:r>
              <a:rPr lang="en-GB" dirty="0" smtClean="0"/>
              <a:t>Label which is the animal cell and which is the plant cell.</a:t>
            </a:r>
          </a:p>
          <a:p>
            <a:r>
              <a:rPr lang="en-GB" dirty="0" smtClean="0"/>
              <a:t>Label parts A, B, and C.</a:t>
            </a:r>
          </a:p>
          <a:p>
            <a:r>
              <a:rPr lang="en-GB" dirty="0" smtClean="0"/>
              <a:t>Give a </a:t>
            </a:r>
            <a:r>
              <a:rPr lang="en-GB" b="1" dirty="0" smtClean="0"/>
              <a:t>brief </a:t>
            </a:r>
            <a:r>
              <a:rPr lang="en-GB" dirty="0" smtClean="0"/>
              <a:t>description of the function of each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lpbits.net/wp-content/uploads/2013/11/Cells-qui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5" r="19891"/>
          <a:stretch/>
        </p:blipFill>
        <p:spPr bwMode="auto">
          <a:xfrm>
            <a:off x="497006" y="1009934"/>
            <a:ext cx="7200330" cy="50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9032" y="627797"/>
            <a:ext cx="2879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A:</a:t>
            </a:r>
          </a:p>
          <a:p>
            <a:endParaRPr lang="en-GB" sz="3200" b="1" dirty="0"/>
          </a:p>
          <a:p>
            <a:endParaRPr lang="en-GB" sz="3200" b="1" dirty="0" smtClean="0"/>
          </a:p>
          <a:p>
            <a:endParaRPr lang="en-GB" sz="3200" b="1" dirty="0"/>
          </a:p>
          <a:p>
            <a:r>
              <a:rPr lang="en-GB" sz="3200" b="1" dirty="0" smtClean="0"/>
              <a:t>B:</a:t>
            </a:r>
          </a:p>
          <a:p>
            <a:endParaRPr lang="en-GB" sz="3200" b="1" dirty="0" smtClean="0"/>
          </a:p>
          <a:p>
            <a:endParaRPr lang="en-GB" sz="3200" b="1" dirty="0"/>
          </a:p>
          <a:p>
            <a:endParaRPr lang="en-GB" sz="3200" b="1" dirty="0" smtClean="0"/>
          </a:p>
          <a:p>
            <a:r>
              <a:rPr lang="en-GB" sz="3200" b="1" dirty="0" smtClean="0"/>
              <a:t>C: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73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lpbits.net/wp-content/uploads/2013/11/Cells-qui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5" r="19891"/>
          <a:stretch/>
        </p:blipFill>
        <p:spPr bwMode="auto">
          <a:xfrm>
            <a:off x="497006" y="1009934"/>
            <a:ext cx="7200330" cy="50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34315" y="368489"/>
            <a:ext cx="34665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A: Cell Membrane</a:t>
            </a:r>
          </a:p>
          <a:p>
            <a:r>
              <a:rPr lang="en-GB" sz="3200" dirty="0" smtClean="0"/>
              <a:t>Controls what goes in and out of the cell.</a:t>
            </a:r>
          </a:p>
          <a:p>
            <a:r>
              <a:rPr lang="en-GB" sz="3200" b="1" dirty="0" smtClean="0"/>
              <a:t>B: Cytoplasm</a:t>
            </a:r>
          </a:p>
          <a:p>
            <a:r>
              <a:rPr lang="en-GB" sz="3200" dirty="0" smtClean="0"/>
              <a:t>Where chemical reactions take place.</a:t>
            </a:r>
          </a:p>
          <a:p>
            <a:r>
              <a:rPr lang="en-GB" sz="3200" b="1" dirty="0" smtClean="0"/>
              <a:t>C: Nucleus</a:t>
            </a:r>
          </a:p>
          <a:p>
            <a:r>
              <a:rPr lang="en-GB" sz="3200" dirty="0" smtClean="0"/>
              <a:t>Control centre of the cell. Contains DNA (instructions).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49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Eukaryotic Cells vs. Prokaryotic Cells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Eukaryotes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Plants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animals</a:t>
            </a:r>
            <a:r>
              <a:rPr lang="en-GB" dirty="0" smtClean="0"/>
              <a:t> are considered </a:t>
            </a:r>
            <a:r>
              <a:rPr lang="en-GB" b="1" dirty="0" smtClean="0">
                <a:solidFill>
                  <a:srgbClr val="FF0000"/>
                </a:solidFill>
              </a:rPr>
              <a:t>eukaryotes</a:t>
            </a:r>
            <a:r>
              <a:rPr lang="en-GB" dirty="0" smtClean="0"/>
              <a:t> because they are made of </a:t>
            </a:r>
            <a:r>
              <a:rPr lang="en-GB" b="1" dirty="0" smtClean="0">
                <a:solidFill>
                  <a:srgbClr val="FF0000"/>
                </a:solidFill>
              </a:rPr>
              <a:t>complex cells </a:t>
            </a:r>
            <a:r>
              <a:rPr lang="en-GB" dirty="0" smtClean="0"/>
              <a:t>containing a </a:t>
            </a:r>
            <a:r>
              <a:rPr lang="en-GB" b="1" dirty="0" smtClean="0">
                <a:solidFill>
                  <a:srgbClr val="FF0000"/>
                </a:solidFill>
              </a:rPr>
              <a:t>cell membrane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cytoplasm</a:t>
            </a:r>
            <a:r>
              <a:rPr lang="en-GB" dirty="0" smtClean="0"/>
              <a:t>, and a </a:t>
            </a:r>
            <a:r>
              <a:rPr lang="en-GB" b="1" dirty="0" smtClean="0">
                <a:solidFill>
                  <a:srgbClr val="FF0000"/>
                </a:solidFill>
              </a:rPr>
              <a:t>nucleus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Prokaryotes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Bacteria</a:t>
            </a:r>
            <a:r>
              <a:rPr lang="en-GB" dirty="0" smtClean="0"/>
              <a:t> are considered </a:t>
            </a:r>
            <a:r>
              <a:rPr lang="en-GB" b="1" dirty="0" smtClean="0">
                <a:solidFill>
                  <a:srgbClr val="FF0000"/>
                </a:solidFill>
              </a:rPr>
              <a:t>prokaryotes</a:t>
            </a:r>
            <a:r>
              <a:rPr lang="en-GB" dirty="0" smtClean="0"/>
              <a:t> because they are </a:t>
            </a:r>
            <a:r>
              <a:rPr lang="en-GB" b="1" dirty="0" smtClean="0">
                <a:solidFill>
                  <a:srgbClr val="FF0000"/>
                </a:solidFill>
              </a:rPr>
              <a:t>unicellular</a:t>
            </a:r>
            <a:r>
              <a:rPr lang="en-GB" dirty="0" smtClean="0"/>
              <a:t> and bacterial cells are smaller and much </a:t>
            </a:r>
            <a:r>
              <a:rPr lang="en-GB" b="1" dirty="0" smtClean="0">
                <a:solidFill>
                  <a:srgbClr val="FF0000"/>
                </a:solidFill>
              </a:rPr>
              <a:t>simpler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have </a:t>
            </a:r>
            <a:r>
              <a:rPr lang="en-GB" b="1" dirty="0" smtClean="0">
                <a:solidFill>
                  <a:srgbClr val="FF0000"/>
                </a:solidFill>
              </a:rPr>
              <a:t>cytoplasm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cell membrane</a:t>
            </a:r>
            <a:r>
              <a:rPr lang="en-GB" dirty="0" smtClean="0"/>
              <a:t>, and a </a:t>
            </a:r>
            <a:r>
              <a:rPr lang="en-GB" b="1" dirty="0" smtClean="0">
                <a:solidFill>
                  <a:srgbClr val="FF0000"/>
                </a:solidFill>
              </a:rPr>
              <a:t>cell wall </a:t>
            </a:r>
            <a:r>
              <a:rPr lang="en-GB" dirty="0" smtClean="0"/>
              <a:t>but no nucleus.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7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ncoursesystems.com/images/user/9341/10845583/animal%20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53" y="470208"/>
            <a:ext cx="76390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ws.collin.edu/biopage/faculty/mcculloch/1406/outlines/chapter%207/plantc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92" y="841611"/>
            <a:ext cx="7694543" cy="51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7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a/canacad.ac.jp/sl-hl-1-biology-4-ferguson/_/rsrc/1403061461010/unit-1-cells/1-2-ultrastructure-of-cells/bacterial_cell%20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20" y="412796"/>
            <a:ext cx="5303530" cy="62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1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421</Words>
  <Application>Microsoft Office PowerPoint</Application>
  <PresentationFormat>Widescreen</PresentationFormat>
  <Paragraphs>59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What is this a picture of?</vt:lpstr>
      <vt:lpstr>Unit 1: Cell Biology L1: Animal and Plant Cells</vt:lpstr>
      <vt:lpstr>Plant and Animal Cells</vt:lpstr>
      <vt:lpstr>PowerPoint Presentation</vt:lpstr>
      <vt:lpstr>PowerPoint Presentation</vt:lpstr>
      <vt:lpstr>Eukaryotic Cells vs. Prokaryotic Cells</vt:lpstr>
      <vt:lpstr>PowerPoint Presentation</vt:lpstr>
      <vt:lpstr>PowerPoint Presentation</vt:lpstr>
      <vt:lpstr>PowerPoint Presentation</vt:lpstr>
      <vt:lpstr>Prokaryotic Cells are much smaller (approximately x10 smaller)</vt:lpstr>
      <vt:lpstr>PowerPoint Presentation</vt:lpstr>
      <vt:lpstr>Parts of the Cell</vt:lpstr>
      <vt:lpstr>Video: Brainpop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Cell Structure L1: Animal and Plant Cells</dc:title>
  <dc:creator>Jessica Luu</dc:creator>
  <cp:lastModifiedBy>Penguizaur</cp:lastModifiedBy>
  <cp:revision>22</cp:revision>
  <dcterms:created xsi:type="dcterms:W3CDTF">2015-12-23T15:03:26Z</dcterms:created>
  <dcterms:modified xsi:type="dcterms:W3CDTF">2016-02-17T20:22:45Z</dcterms:modified>
</cp:coreProperties>
</file>