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4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1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6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1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7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7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5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29A4-C103-478F-AA59-A97EE1FE3329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504D-2CBD-440D-BFE4-022F02E92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ABOUT ROCKS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Learn everything you need to know about sedimentary rocks.</a:t>
            </a:r>
          </a:p>
          <a:p>
            <a:pPr marL="514350" indent="-514350">
              <a:buAutoNum type="arabicPeriod"/>
            </a:pPr>
            <a:r>
              <a:rPr lang="en-GB" dirty="0" smtClean="0"/>
              <a:t>Learn everything you need to know about igneous rocks.</a:t>
            </a:r>
          </a:p>
          <a:p>
            <a:pPr marL="514350" indent="-514350">
              <a:buAutoNum type="arabicPeriod"/>
            </a:pPr>
            <a:r>
              <a:rPr lang="en-GB" dirty="0" smtClean="0"/>
              <a:t>Learn everything you need to know about metamorphic rocks.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Rock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Weathering Examples</a:t>
            </a:r>
            <a:endParaRPr lang="en-GB" b="1" dirty="0"/>
          </a:p>
        </p:txBody>
      </p:sp>
      <p:pic>
        <p:nvPicPr>
          <p:cNvPr id="10242" name="Picture 2" descr="https://s-media-cache-ak0.pinimg.com/736x/42/da/f0/42daf0b99ab2d33450cb7b5e0ca3e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4" y="2898319"/>
            <a:ext cx="4986877" cy="28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eographylwc.org.uk/a/as/asice/roch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5" y="2282060"/>
            <a:ext cx="5053988" cy="37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9387" y="1817803"/>
            <a:ext cx="30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Glacial Weathering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02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Weathering happens to all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Suggest which type you think will weather the fastest and explain why.</a:t>
            </a:r>
          </a:p>
          <a:p>
            <a:endParaRPr lang="en-GB" sz="3600" dirty="0"/>
          </a:p>
          <a:p>
            <a:r>
              <a:rPr lang="en-GB" sz="3600" b="1" dirty="0" smtClean="0">
                <a:solidFill>
                  <a:srgbClr val="FF0000"/>
                </a:solidFill>
              </a:rPr>
              <a:t>Sedimentary</a:t>
            </a:r>
          </a:p>
          <a:p>
            <a:pPr lvl="1"/>
            <a:r>
              <a:rPr lang="en-GB" sz="3200" dirty="0" smtClean="0"/>
              <a:t>Weakest bonds between the grains</a:t>
            </a:r>
          </a:p>
          <a:p>
            <a:pPr lvl="1"/>
            <a:r>
              <a:rPr lang="en-GB" sz="3200" dirty="0" smtClean="0"/>
              <a:t>Porous, water/acid will get into the rock and weather from the inside or freeze and break the rock.</a:t>
            </a:r>
          </a:p>
        </p:txBody>
      </p:sp>
    </p:spTree>
    <p:extLst>
      <p:ext uri="{BB962C8B-B14F-4D97-AF65-F5344CB8AC3E}">
        <p14:creationId xmlns:p14="http://schemas.microsoft.com/office/powerpoint/2010/main" val="35117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Erosion</a:t>
            </a:r>
            <a:r>
              <a:rPr lang="en-GB" dirty="0" smtClean="0"/>
              <a:t> = pieces of rock fall off</a:t>
            </a:r>
            <a:endParaRPr lang="en-GB" dirty="0"/>
          </a:p>
        </p:txBody>
      </p:sp>
      <p:pic>
        <p:nvPicPr>
          <p:cNvPr id="3074" name="Picture 2" descr="https://superduperscientists.wikispaces.com/file/view/alaska-erosion-photo.jpg/301426810/alaska-erosion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7" y="2101654"/>
            <a:ext cx="5417548" cy="38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ography4kids.com/files/art/land_erosion2_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00" y="1719898"/>
            <a:ext cx="4552099" cy="45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365125"/>
            <a:ext cx="11935522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Transportation</a:t>
            </a:r>
            <a:r>
              <a:rPr lang="en-GB" dirty="0" smtClean="0"/>
              <a:t> = sediment is moved to lakes or seas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1479941"/>
            <a:ext cx="11731083" cy="122980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Movement of wind, water, or ice (glaciers) moves the sediments towards the ocean.</a:t>
            </a:r>
            <a:endParaRPr lang="en-GB" sz="4000" dirty="0"/>
          </a:p>
        </p:txBody>
      </p:sp>
      <p:pic>
        <p:nvPicPr>
          <p:cNvPr id="4098" name="Picture 2" descr="http://www.eschooltoday.com/rocks/images/difference-between-erosion-and-weath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21" y="2955075"/>
            <a:ext cx="7148473" cy="34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5"/>
            <a:ext cx="116084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Deposition</a:t>
            </a:r>
            <a:r>
              <a:rPr lang="en-GB" sz="4000" dirty="0" smtClean="0"/>
              <a:t> = sediment falls to the bottom of the sea and builds up in layers</a:t>
            </a:r>
            <a:endParaRPr lang="en-GB" sz="4000" dirty="0"/>
          </a:p>
        </p:txBody>
      </p:sp>
      <p:pic>
        <p:nvPicPr>
          <p:cNvPr id="6146" name="Picture 2" descr="http://nrs.ucdavis.edu/stebbins/images/geology/depos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1842815"/>
            <a:ext cx="5759904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assmyexams.co.uk/GCSE/physics/images/rock-cycle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41" y="2032735"/>
            <a:ext cx="5653713" cy="42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365125"/>
            <a:ext cx="11574965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Compaction</a:t>
            </a:r>
            <a:r>
              <a:rPr lang="en-GB" dirty="0" smtClean="0"/>
              <a:t> = the layers on the bottom are compressed from the weight of the layers on top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pressure from the weight of the sediments on top squeeze the water out from between the grains.</a:t>
            </a:r>
            <a:endParaRPr lang="en-GB" sz="3600" dirty="0"/>
          </a:p>
        </p:txBody>
      </p:sp>
      <p:pic>
        <p:nvPicPr>
          <p:cNvPr id="8194" name="Picture 2" descr="http://www.thunderboltkids.co.za/Grade5/04-earth-and-beyond/images/gd-00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16" y="3121954"/>
            <a:ext cx="4762113" cy="33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images.slideplayer.com/14/4195601/slides/slide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http://faculty.ksu.edu.sa/alhomadhi/Sandstone/Effect%20of%20Compaction%20and%20Cementati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5" t="4146" r="12739" b="23215"/>
          <a:stretch/>
        </p:blipFill>
        <p:spPr bwMode="auto">
          <a:xfrm>
            <a:off x="7895063" y="3278457"/>
            <a:ext cx="1550020" cy="30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2" y="365124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Cementation</a:t>
            </a:r>
            <a:r>
              <a:rPr lang="en-GB" dirty="0" smtClean="0"/>
              <a:t> = dissolved minerals “glue” the sediments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2" y="1970567"/>
            <a:ext cx="5218770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When the water is squeezed out, dissolved minerals are left behind and act as a glue cementing the sediments together.</a:t>
            </a:r>
            <a:endParaRPr lang="en-GB" sz="4000" dirty="0"/>
          </a:p>
        </p:txBody>
      </p:sp>
      <p:pic>
        <p:nvPicPr>
          <p:cNvPr id="9218" name="Picture 2" descr="http://www.engr.usask.ca/~reeves/prog/geoe118/images/po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26" y="1129138"/>
            <a:ext cx="5700674" cy="54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oodrichscience.com/uploads/3/1/1/2/31129331/731758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2" y="-11023"/>
            <a:ext cx="11843140" cy="68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Formation of Igneous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8288" cy="43513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Magma</a:t>
            </a:r>
            <a:r>
              <a:rPr lang="en-GB" sz="3600" dirty="0" smtClean="0"/>
              <a:t> = molten (hot liquid) rock deep underground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Lava</a:t>
            </a:r>
            <a:r>
              <a:rPr lang="en-GB" sz="3600" dirty="0" smtClean="0"/>
              <a:t> = magma that is above ground</a:t>
            </a:r>
          </a:p>
          <a:p>
            <a:endParaRPr lang="en-GB" sz="3600" dirty="0"/>
          </a:p>
          <a:p>
            <a:r>
              <a:rPr lang="en-GB" sz="3600" dirty="0" smtClean="0"/>
              <a:t>Igneous rocks are formed when magma or lava </a:t>
            </a:r>
            <a:r>
              <a:rPr lang="en-GB" sz="3600" b="1" dirty="0" smtClean="0">
                <a:solidFill>
                  <a:srgbClr val="FF0000"/>
                </a:solidFill>
              </a:rPr>
              <a:t>cools</a:t>
            </a:r>
            <a:r>
              <a:rPr lang="en-GB" sz="3600" dirty="0" smtClean="0"/>
              <a:t> and solidifies.</a:t>
            </a:r>
            <a:endParaRPr lang="en-GB" sz="3600" dirty="0"/>
          </a:p>
        </p:txBody>
      </p:sp>
      <p:pic>
        <p:nvPicPr>
          <p:cNvPr id="10242" name="Picture 2" descr="http://www.edulinks.stcronans.ie/images/volcan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93" y="2553629"/>
            <a:ext cx="4654759" cy="25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 Size Depends on the Speed of Cooling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14" y="1690688"/>
            <a:ext cx="6633117" cy="4351338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Extrusive igneous rocks </a:t>
            </a:r>
            <a:r>
              <a:rPr lang="en-GB" sz="3600" dirty="0" smtClean="0"/>
              <a:t>– magma “exits”, </a:t>
            </a:r>
            <a:r>
              <a:rPr lang="en-GB" sz="3600" b="1" dirty="0" smtClean="0">
                <a:solidFill>
                  <a:srgbClr val="0070C0"/>
                </a:solidFill>
              </a:rPr>
              <a:t>lava cools quickly </a:t>
            </a:r>
            <a:r>
              <a:rPr lang="en-GB" sz="3600" dirty="0" smtClean="0"/>
              <a:t>in the air and forms rocks with </a:t>
            </a:r>
            <a:r>
              <a:rPr lang="en-GB" sz="3600" b="1" dirty="0" smtClean="0">
                <a:solidFill>
                  <a:srgbClr val="0070C0"/>
                </a:solidFill>
              </a:rPr>
              <a:t>small crystals </a:t>
            </a:r>
            <a:r>
              <a:rPr lang="en-GB" sz="3600" dirty="0" smtClean="0"/>
              <a:t>(not enough time for crystals to grow)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Intrusive igneous rocks </a:t>
            </a:r>
            <a:r>
              <a:rPr lang="en-GB" sz="3600" dirty="0" smtClean="0"/>
              <a:t>– magma is “in” the ground, magma </a:t>
            </a:r>
            <a:r>
              <a:rPr lang="en-GB" sz="3600" b="1" dirty="0" smtClean="0">
                <a:solidFill>
                  <a:srgbClr val="FF0000"/>
                </a:solidFill>
              </a:rPr>
              <a:t>cools slowly</a:t>
            </a:r>
            <a:r>
              <a:rPr lang="en-GB" sz="3600" dirty="0" smtClean="0"/>
              <a:t> underground and forms rocks with </a:t>
            </a:r>
            <a:r>
              <a:rPr lang="en-GB" sz="3600" b="1" dirty="0" smtClean="0">
                <a:solidFill>
                  <a:srgbClr val="FF0000"/>
                </a:solidFill>
              </a:rPr>
              <a:t>large </a:t>
            </a:r>
            <a:r>
              <a:rPr lang="en-GB" sz="3600" b="1" dirty="0">
                <a:solidFill>
                  <a:srgbClr val="FF0000"/>
                </a:solidFill>
              </a:rPr>
              <a:t>crystals</a:t>
            </a:r>
          </a:p>
        </p:txBody>
      </p:sp>
      <p:pic>
        <p:nvPicPr>
          <p:cNvPr id="11266" name="Picture 2" descr="http://static1.squarespace.com/static/51bbeba5e4b0510af19f26f7/t/51dc5285e4b083e539ef0117/1373393552981/extrusive-and-intrusive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2" y="2351882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Sedimentary Rock 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4938132" cy="463093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Sedimentary rocks are made from </a:t>
            </a:r>
            <a:r>
              <a:rPr lang="en-GB" sz="3600" b="1" dirty="0" smtClean="0">
                <a:solidFill>
                  <a:srgbClr val="FF0000"/>
                </a:solidFill>
              </a:rPr>
              <a:t>sediment</a:t>
            </a:r>
            <a:r>
              <a:rPr lang="en-GB" sz="3600" dirty="0" smtClean="0"/>
              <a:t>, small pieces of rock (any type)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3600" dirty="0" smtClean="0"/>
              <a:t>How is sediment formed?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Weathering</a:t>
            </a:r>
          </a:p>
        </p:txBody>
      </p:sp>
      <p:pic>
        <p:nvPicPr>
          <p:cNvPr id="1026" name="Picture 2" descr="http://i1-news.softpedia-static.com/images/news2/Ocean-Sediments-Reveal-Rare-Earth-Element-Deposit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6" y="2040674"/>
            <a:ext cx="5300957" cy="34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 Size Depends on the Speed of Cooling</a:t>
            </a:r>
            <a:endParaRPr lang="en-GB" dirty="0"/>
          </a:p>
        </p:txBody>
      </p:sp>
      <p:pic>
        <p:nvPicPr>
          <p:cNvPr id="12290" name="Picture 2" descr="http://www.regentsprep.org/Regents/earthsci/graphics/rockdi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1" b="64457"/>
          <a:stretch/>
        </p:blipFill>
        <p:spPr bwMode="auto">
          <a:xfrm>
            <a:off x="1029088" y="1864398"/>
            <a:ext cx="4650600" cy="30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regentsprep.org/Regents/earthsci/graphics/rockdi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3" t="48930" r="5724" b="16309"/>
          <a:stretch/>
        </p:blipFill>
        <p:spPr bwMode="auto">
          <a:xfrm>
            <a:off x="6523462" y="1864398"/>
            <a:ext cx="4393581" cy="31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76" y="5129561"/>
            <a:ext cx="548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Fast Cooling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Above Ground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0576" y="5075918"/>
            <a:ext cx="548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Slow Cooling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Below Ground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Metamorphic Rock 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43" y="2327429"/>
            <a:ext cx="4850780" cy="488740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Metamorphic rocks are formed when rocks are under </a:t>
            </a:r>
            <a:r>
              <a:rPr lang="en-GB" sz="4000" b="1" dirty="0" smtClean="0">
                <a:solidFill>
                  <a:srgbClr val="FF0000"/>
                </a:solidFill>
              </a:rPr>
              <a:t>high heat </a:t>
            </a:r>
            <a:r>
              <a:rPr lang="en-GB" sz="4000" dirty="0" smtClean="0"/>
              <a:t>and </a:t>
            </a:r>
            <a:r>
              <a:rPr lang="en-GB" sz="4000" b="1" dirty="0" smtClean="0">
                <a:solidFill>
                  <a:srgbClr val="FF0000"/>
                </a:solidFill>
              </a:rPr>
              <a:t>high pressure </a:t>
            </a:r>
            <a:r>
              <a:rPr lang="en-GB" sz="4000" dirty="0" smtClean="0"/>
              <a:t>from being deep underground.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314" name="Picture 2" descr="https://userscontent2.emaze.com/images/1ba99668-71b3-4dc4-aedc-c191ca9135e7/4c872055-a57a-4d23-b3fd-831b1c16a3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23" y="1986608"/>
            <a:ext cx="6390191" cy="40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eb.gccaz.edu/~lnewman/gph111/topic_units/Earth_Materials/3rock_ty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6"/>
          <a:stretch/>
        </p:blipFill>
        <p:spPr bwMode="auto">
          <a:xfrm>
            <a:off x="5051502" y="1211186"/>
            <a:ext cx="6830345" cy="46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234" y="713678"/>
            <a:ext cx="46612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high heat and high pressure makes the rocks have a </a:t>
            </a:r>
            <a:r>
              <a:rPr lang="en-GB" sz="4000" b="1" dirty="0" smtClean="0">
                <a:solidFill>
                  <a:srgbClr val="FF0000"/>
                </a:solidFill>
              </a:rPr>
              <a:t>chemical change</a:t>
            </a:r>
            <a:r>
              <a:rPr lang="en-GB" sz="4000" dirty="0" smtClean="0"/>
              <a:t>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The high pressure is what causes the crystals to be </a:t>
            </a:r>
            <a:r>
              <a:rPr lang="en-GB" sz="4000" b="1" dirty="0" smtClean="0">
                <a:solidFill>
                  <a:srgbClr val="FF0000"/>
                </a:solidFill>
              </a:rPr>
              <a:t>flattened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453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" y="131039"/>
            <a:ext cx="2651760" cy="1325563"/>
          </a:xfrm>
        </p:spPr>
        <p:txBody>
          <a:bodyPr/>
          <a:lstStyle/>
          <a:p>
            <a:r>
              <a:rPr lang="en-GB" dirty="0" smtClean="0"/>
              <a:t>Rock Cycle</a:t>
            </a:r>
            <a:endParaRPr lang="en-GB" dirty="0"/>
          </a:p>
        </p:txBody>
      </p:sp>
      <p:pic>
        <p:nvPicPr>
          <p:cNvPr id="15362" name="Picture 2" descr="http://www.rocksandminerals4u.com/images/rock-cycle-diagram-i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45" y="0"/>
            <a:ext cx="7379941" cy="68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8069" y="1558380"/>
            <a:ext cx="250179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High Heat and Pressure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9123" y="1558381"/>
            <a:ext cx="25017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Weathering, Erosion, etc.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26316" y="3137246"/>
            <a:ext cx="2501798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Melting and Cooling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80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Sedimentary Rock Formation (Steps)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Weathering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Erosion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Deposition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Compaction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Cementation</a:t>
            </a:r>
            <a:endParaRPr lang="en-GB" sz="4000" dirty="0"/>
          </a:p>
        </p:txBody>
      </p:sp>
      <p:pic>
        <p:nvPicPr>
          <p:cNvPr id="2050" name="Picture 2" descr="https://riosuerte.files.wordpress.com/2013/03/sedimen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44" y="1825625"/>
            <a:ext cx="5620756" cy="42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369" y="1775619"/>
            <a:ext cx="2983706" cy="435133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Weathering</a:t>
            </a:r>
            <a:r>
              <a:rPr lang="en-GB" sz="3600" dirty="0" smtClean="0"/>
              <a:t> = wearing away</a:t>
            </a:r>
          </a:p>
          <a:p>
            <a:endParaRPr lang="en-GB" sz="3600" dirty="0"/>
          </a:p>
          <a:p>
            <a:r>
              <a:rPr lang="en-GB" sz="3600" dirty="0" smtClean="0"/>
              <a:t>Types of weathering</a:t>
            </a:r>
          </a:p>
          <a:p>
            <a:pPr lvl="1"/>
            <a:r>
              <a:rPr lang="en-GB" sz="3600" dirty="0" smtClean="0"/>
              <a:t>Chemical</a:t>
            </a:r>
          </a:p>
          <a:p>
            <a:pPr lvl="1"/>
            <a:r>
              <a:rPr lang="en-GB" sz="3600" dirty="0" smtClean="0"/>
              <a:t>Physical</a:t>
            </a:r>
            <a:endParaRPr lang="en-GB" sz="3600" dirty="0"/>
          </a:p>
        </p:txBody>
      </p:sp>
      <p:pic>
        <p:nvPicPr>
          <p:cNvPr id="5128" name="Picture 8" descr="http://www.strangefarmer.com/images/content/18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8" y="1099342"/>
            <a:ext cx="686119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23" y="1146117"/>
            <a:ext cx="4441031" cy="4351338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Chemical weathering </a:t>
            </a:r>
            <a:r>
              <a:rPr lang="en-GB" sz="4000" dirty="0" smtClean="0"/>
              <a:t>= weathering caused by substances in air or water having a chemical reaction with the rock</a:t>
            </a:r>
          </a:p>
          <a:p>
            <a:endParaRPr lang="en-GB" dirty="0"/>
          </a:p>
        </p:txBody>
      </p:sp>
      <p:pic>
        <p:nvPicPr>
          <p:cNvPr id="4" name="Picture 2" descr="http://2.bp.blogspot.com/-RyIzfZdE2kI/VdNrqPvsYuI/AAAAAAAABhQ/XeofJD0xdjM/s1600/chemical.honycomb.weath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21" y="365125"/>
            <a:ext cx="3872244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jkimagetest.s3.amazonaws.com/1453259212_coq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0" y="3483769"/>
            <a:ext cx="51911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4" y="496093"/>
            <a:ext cx="6411952" cy="5761038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type of chemical do you think weathers rocks?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ACID</a:t>
            </a:r>
          </a:p>
          <a:p>
            <a:endParaRPr lang="en-GB" sz="3200" dirty="0" smtClean="0"/>
          </a:p>
          <a:p>
            <a:r>
              <a:rPr lang="en-GB" sz="3200" dirty="0" smtClean="0"/>
              <a:t>Rainwater is slightly acidic because carbon dioxide reacts with water to for carbonic acid.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However, </a:t>
            </a:r>
            <a:r>
              <a:rPr lang="en-GB" sz="3200" b="1" dirty="0" smtClean="0">
                <a:solidFill>
                  <a:srgbClr val="FF0000"/>
                </a:solidFill>
              </a:rPr>
              <a:t>acid rain </a:t>
            </a:r>
            <a:r>
              <a:rPr lang="en-GB" sz="3200" dirty="0" smtClean="0"/>
              <a:t>from pollution is a stronger acid and weathers rocks more quickly.</a:t>
            </a:r>
            <a:endParaRPr lang="en-GB" sz="3200" dirty="0"/>
          </a:p>
        </p:txBody>
      </p:sp>
      <p:pic>
        <p:nvPicPr>
          <p:cNvPr id="6146" name="Picture 2" descr="http://www.geography.learnontheinternet.co.uk/images/industry/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47" y="1904651"/>
            <a:ext cx="43624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Practical: Chemical weathering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Put a few drops of dilute acid onto the different types of rocks and write down your observations.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288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18" y="751834"/>
            <a:ext cx="5000537" cy="4256393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Physical weathering </a:t>
            </a:r>
            <a:r>
              <a:rPr lang="en-GB" sz="4000" dirty="0" smtClean="0"/>
              <a:t>= weathering caused </a:t>
            </a:r>
            <a:r>
              <a:rPr lang="en-GB" sz="4000" dirty="0"/>
              <a:t>by physical changes such </a:t>
            </a:r>
            <a:r>
              <a:rPr lang="en-GB" sz="4000" dirty="0" smtClean="0"/>
              <a:t>as:</a:t>
            </a:r>
          </a:p>
          <a:p>
            <a:r>
              <a:rPr lang="en-GB" sz="4000" dirty="0" smtClean="0"/>
              <a:t>changes </a:t>
            </a:r>
            <a:r>
              <a:rPr lang="en-GB" sz="4000" dirty="0"/>
              <a:t>in </a:t>
            </a:r>
            <a:r>
              <a:rPr lang="en-GB" sz="4000" dirty="0" smtClean="0"/>
              <a:t>temperature</a:t>
            </a:r>
          </a:p>
          <a:p>
            <a:r>
              <a:rPr lang="en-GB" sz="4000" dirty="0" smtClean="0"/>
              <a:t>freezing </a:t>
            </a:r>
            <a:r>
              <a:rPr lang="en-GB" sz="4000" dirty="0"/>
              <a:t>and </a:t>
            </a:r>
            <a:r>
              <a:rPr lang="en-GB" sz="4000" dirty="0" smtClean="0"/>
              <a:t>thawing</a:t>
            </a:r>
          </a:p>
          <a:p>
            <a:r>
              <a:rPr lang="en-GB" sz="4000" dirty="0" smtClean="0"/>
              <a:t>the </a:t>
            </a:r>
            <a:r>
              <a:rPr lang="en-GB" sz="4000" dirty="0"/>
              <a:t>effects of wind, </a:t>
            </a:r>
            <a:r>
              <a:rPr lang="en-GB" sz="4000" dirty="0" smtClean="0"/>
              <a:t>rain, </a:t>
            </a:r>
            <a:r>
              <a:rPr lang="en-GB" sz="4000" dirty="0"/>
              <a:t>and </a:t>
            </a:r>
            <a:r>
              <a:rPr lang="en-GB" sz="4000" dirty="0" smtClean="0"/>
              <a:t>water.</a:t>
            </a:r>
            <a:endParaRPr lang="en-GB" sz="4000" dirty="0"/>
          </a:p>
        </p:txBody>
      </p:sp>
      <p:pic>
        <p:nvPicPr>
          <p:cNvPr id="8196" name="Picture 4" descr="http://foundtheworld.com/wp-content/uploads/2016/01/Grand-Canyon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43" y="1489352"/>
            <a:ext cx="5795685" cy="38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Weathering Examples</a:t>
            </a:r>
            <a:endParaRPr lang="en-GB" dirty="0"/>
          </a:p>
        </p:txBody>
      </p:sp>
      <p:pic>
        <p:nvPicPr>
          <p:cNvPr id="4" name="Picture 2" descr="https://encrypted-tbn0.gstatic.com/images?q=tbn:ANd9GcRyIyKL911FBM_c81gS_Zv_v05X-6AZhwEauo4DyGDAk0DIaH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" y="2731569"/>
            <a:ext cx="4645026" cy="3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319" y="1887785"/>
            <a:ext cx="438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Freeze-Thaw Weathering</a:t>
            </a:r>
            <a:endParaRPr lang="en-GB" sz="3200" dirty="0"/>
          </a:p>
        </p:txBody>
      </p:sp>
      <p:pic>
        <p:nvPicPr>
          <p:cNvPr id="9218" name="Picture 2" descr="http://weatheringforstudents.weebly.com/uploads/3/9/0/4/39049193/6571385.jpg?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92" y="2612507"/>
            <a:ext cx="4249275" cy="34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538" y="1887785"/>
            <a:ext cx="438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Onion Skin Weathering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11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539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ALL ABOUT ROCKS</vt:lpstr>
      <vt:lpstr>Sedimentary Rock Formation</vt:lpstr>
      <vt:lpstr>Sedimentary Rock Formation (Steps)</vt:lpstr>
      <vt:lpstr>Weathering</vt:lpstr>
      <vt:lpstr>PowerPoint Presentation</vt:lpstr>
      <vt:lpstr>PowerPoint Presentation</vt:lpstr>
      <vt:lpstr>Practical: Chemical weathering</vt:lpstr>
      <vt:lpstr>PowerPoint Presentation</vt:lpstr>
      <vt:lpstr>Physical Weathering Examples</vt:lpstr>
      <vt:lpstr>Physical Weathering Examples</vt:lpstr>
      <vt:lpstr>Weathering happens to all rocks</vt:lpstr>
      <vt:lpstr>Erosion = pieces of rock fall off</vt:lpstr>
      <vt:lpstr>Transportation = sediment is moved to lakes or seas</vt:lpstr>
      <vt:lpstr>Deposition = sediment falls to the bottom of the sea and builds up in layers</vt:lpstr>
      <vt:lpstr>Compaction = the layers on the bottom are compressed from the weight of the layers on top</vt:lpstr>
      <vt:lpstr>Cementation = dissolved minerals “glue” the sediments together</vt:lpstr>
      <vt:lpstr>PowerPoint Presentation</vt:lpstr>
      <vt:lpstr>Formation of Igneous Rocks</vt:lpstr>
      <vt:lpstr>Crystal Size Depends on the Speed of Cooling</vt:lpstr>
      <vt:lpstr>Crystal Size Depends on the Speed of Cooling</vt:lpstr>
      <vt:lpstr>Metamorphic Rock Formation</vt:lpstr>
      <vt:lpstr>PowerPoint Presentation</vt:lpstr>
      <vt:lpstr>Rock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ROCKS</dc:title>
  <dc:creator>Jessica Luu</dc:creator>
  <cp:lastModifiedBy>Jessica Luu</cp:lastModifiedBy>
  <cp:revision>11</cp:revision>
  <dcterms:created xsi:type="dcterms:W3CDTF">2016-06-08T10:56:01Z</dcterms:created>
  <dcterms:modified xsi:type="dcterms:W3CDTF">2016-06-09T08:18:56Z</dcterms:modified>
</cp:coreProperties>
</file>