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58" r:id="rId6"/>
    <p:sldId id="259" r:id="rId7"/>
    <p:sldId id="261" r:id="rId8"/>
    <p:sldId id="263" r:id="rId9"/>
    <p:sldId id="264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3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7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4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90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4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1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87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940C-B371-4319-880E-F1C2E4B5E3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09A6-4E22-4AB0-8CA1-F9DB96248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2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white light is made of all the different colours.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we see colours.</a:t>
            </a:r>
          </a:p>
          <a:p>
            <a:pPr marL="514350" indent="-514350">
              <a:buAutoNum type="arabicPeriod"/>
            </a:pPr>
            <a:r>
              <a:rPr lang="en-GB" dirty="0" smtClean="0"/>
              <a:t>Predict the colours of objects under different coloured filters.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red filter </a:t>
            </a:r>
            <a:r>
              <a:rPr lang="en-GB" dirty="0" smtClean="0"/>
              <a:t>only lets </a:t>
            </a:r>
            <a:r>
              <a:rPr lang="en-GB" b="1" dirty="0" smtClean="0">
                <a:solidFill>
                  <a:srgbClr val="FF0000"/>
                </a:solidFill>
              </a:rPr>
              <a:t>red light </a:t>
            </a:r>
            <a:r>
              <a:rPr lang="en-GB" dirty="0" smtClean="0"/>
              <a:t>through.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/>
              <a:t>white object </a:t>
            </a:r>
            <a:r>
              <a:rPr lang="en-GB" dirty="0" smtClean="0"/>
              <a:t>reflects </a:t>
            </a:r>
            <a:r>
              <a:rPr lang="en-GB" u="sng" dirty="0" smtClean="0"/>
              <a:t>all colours </a:t>
            </a:r>
            <a:r>
              <a:rPr lang="en-GB" dirty="0" smtClean="0"/>
              <a:t>of light.</a:t>
            </a:r>
          </a:p>
          <a:p>
            <a:r>
              <a:rPr lang="en-GB" dirty="0" smtClean="0"/>
              <a:t>There is </a:t>
            </a:r>
            <a:r>
              <a:rPr lang="en-GB" b="1" dirty="0" smtClean="0">
                <a:solidFill>
                  <a:srgbClr val="FF0000"/>
                </a:solidFill>
              </a:rPr>
              <a:t>only red light</a:t>
            </a:r>
            <a:r>
              <a:rPr lang="en-GB" dirty="0" smtClean="0"/>
              <a:t>, so that is all that is </a:t>
            </a:r>
            <a:r>
              <a:rPr lang="en-GB" b="1" dirty="0" smtClean="0">
                <a:solidFill>
                  <a:srgbClr val="FF0000"/>
                </a:solidFill>
              </a:rPr>
              <a:t>reflected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object appears 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00B050"/>
                </a:solidFill>
              </a:rPr>
              <a:t>green object </a:t>
            </a:r>
            <a:r>
              <a:rPr lang="en-GB" dirty="0" smtClean="0"/>
              <a:t>only reflects </a:t>
            </a:r>
            <a:r>
              <a:rPr lang="en-GB" b="1" dirty="0" smtClean="0">
                <a:solidFill>
                  <a:srgbClr val="00B050"/>
                </a:solidFill>
              </a:rPr>
              <a:t>green light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There is </a:t>
            </a:r>
            <a:r>
              <a:rPr lang="en-GB" b="1" dirty="0" smtClean="0"/>
              <a:t>NO green light </a:t>
            </a:r>
            <a:r>
              <a:rPr lang="en-GB" dirty="0" smtClean="0"/>
              <a:t>(only red light).</a:t>
            </a:r>
            <a:endParaRPr lang="en-GB" dirty="0"/>
          </a:p>
          <a:p>
            <a:r>
              <a:rPr lang="en-GB" dirty="0" smtClean="0"/>
              <a:t>So </a:t>
            </a:r>
            <a:r>
              <a:rPr lang="en-GB" b="1" dirty="0" smtClean="0"/>
              <a:t>no colour </a:t>
            </a:r>
            <a:r>
              <a:rPr lang="en-GB" dirty="0" smtClean="0"/>
              <a:t>shows. The absence of colour is </a:t>
            </a:r>
            <a:r>
              <a:rPr lang="en-GB" b="1" u="sng" dirty="0" smtClean="0"/>
              <a:t>black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7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a.uky.edu/sciworks/physicspettingzoo/Image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09" y="968349"/>
            <a:ext cx="9874817" cy="470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5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pa.uky.edu/sciworks/physicspettingzoo/Image15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2"/>
          <a:stretch/>
        </p:blipFill>
        <p:spPr bwMode="auto">
          <a:xfrm>
            <a:off x="184836" y="160933"/>
            <a:ext cx="5918543" cy="461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pa.uky.edu/sciworks/physicspettingzoo/Image15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10"/>
          <a:stretch/>
        </p:blipFill>
        <p:spPr bwMode="auto">
          <a:xfrm>
            <a:off x="6366180" y="1945843"/>
            <a:ext cx="5666973" cy="471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66180" y="636422"/>
            <a:ext cx="520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What lines are drawn in </a:t>
            </a:r>
            <a:r>
              <a:rPr lang="en-GB" sz="2800" b="1" dirty="0" smtClean="0">
                <a:solidFill>
                  <a:srgbClr val="0070C0"/>
                </a:solidFill>
              </a:rPr>
              <a:t>blue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679958" y="5550451"/>
            <a:ext cx="463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What lines are drawn in </a:t>
            </a:r>
            <a:r>
              <a:rPr lang="en-GB" sz="2800" b="1" dirty="0" smtClean="0">
                <a:solidFill>
                  <a:srgbClr val="FF0000"/>
                </a:solidFill>
              </a:rPr>
              <a:t>red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720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436" y="87147"/>
            <a:ext cx="2080565" cy="1325563"/>
          </a:xfrm>
        </p:spPr>
        <p:txBody>
          <a:bodyPr/>
          <a:lstStyle/>
          <a:p>
            <a:r>
              <a:rPr lang="en-GB" dirty="0" smtClean="0"/>
              <a:t>Colours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16" y="1289244"/>
            <a:ext cx="5283820" cy="4873089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White light is actually a </a:t>
            </a:r>
            <a:r>
              <a:rPr lang="en-GB" sz="3600" b="1" dirty="0" smtClean="0">
                <a:solidFill>
                  <a:srgbClr val="FF0000"/>
                </a:solidFill>
              </a:rPr>
              <a:t>spectrum</a:t>
            </a:r>
            <a:r>
              <a:rPr lang="en-GB" sz="3600" dirty="0" smtClean="0"/>
              <a:t> (range) of colours.</a:t>
            </a:r>
          </a:p>
          <a:p>
            <a:endParaRPr lang="en-GB" sz="3600" dirty="0"/>
          </a:p>
          <a:p>
            <a:r>
              <a:rPr lang="en-GB" sz="3600" b="1" dirty="0" smtClean="0">
                <a:solidFill>
                  <a:srgbClr val="FF0000"/>
                </a:solidFill>
              </a:rPr>
              <a:t>Dispersion</a:t>
            </a:r>
            <a:r>
              <a:rPr lang="en-GB" sz="3600" dirty="0" smtClean="0"/>
              <a:t> – the separation of light into different colours</a:t>
            </a:r>
          </a:p>
          <a:p>
            <a:endParaRPr lang="en-GB" sz="3600" dirty="0"/>
          </a:p>
          <a:p>
            <a:r>
              <a:rPr lang="en-GB" sz="3600" dirty="0" smtClean="0"/>
              <a:t>A </a:t>
            </a:r>
            <a:r>
              <a:rPr lang="en-GB" sz="3600" b="1" dirty="0" smtClean="0">
                <a:solidFill>
                  <a:srgbClr val="FF0000"/>
                </a:solidFill>
              </a:rPr>
              <a:t>prism</a:t>
            </a:r>
            <a:r>
              <a:rPr lang="en-GB" sz="3600" dirty="0" smtClean="0"/>
              <a:t> </a:t>
            </a:r>
            <a:r>
              <a:rPr lang="en-GB" sz="3600" dirty="0" smtClean="0"/>
              <a:t>can be used to disperse light into separate colours.</a:t>
            </a:r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http://1.bp.blogspot.com/-pHAG7Hrcx44/T7zryJaWb4I/AAAAAAAAAAM/IQRyUkNCq7I/s1600/pris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4"/>
          <a:stretch/>
        </p:blipFill>
        <p:spPr bwMode="auto">
          <a:xfrm>
            <a:off x="6122020" y="1289244"/>
            <a:ext cx="5555067" cy="481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63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163"/>
            <a:ext cx="10515600" cy="1325563"/>
          </a:xfrm>
        </p:spPr>
        <p:txBody>
          <a:bodyPr/>
          <a:lstStyle/>
          <a:p>
            <a:r>
              <a:rPr lang="en-GB" dirty="0" smtClean="0"/>
              <a:t>The Visible Light Spectrum (ROYGBIV)</a:t>
            </a:r>
            <a:endParaRPr lang="en-GB" dirty="0"/>
          </a:p>
        </p:txBody>
      </p:sp>
      <p:pic>
        <p:nvPicPr>
          <p:cNvPr id="4102" name="Picture 6" descr="https://s3-eu-west-1.amazonaws.com/infogram-particles-700/kenziee29_13944085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50" y="1367944"/>
            <a:ext cx="10413169" cy="490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16845" y="1367944"/>
            <a:ext cx="106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Lowest Energy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18060" y="4973118"/>
            <a:ext cx="106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</a:rPr>
              <a:t>Highest</a:t>
            </a:r>
          </a:p>
          <a:p>
            <a:pPr algn="ctr"/>
            <a:r>
              <a:rPr lang="en-GB" b="1" dirty="0" smtClean="0">
                <a:solidFill>
                  <a:srgbClr val="7030A0"/>
                </a:solidFill>
              </a:rPr>
              <a:t>Energy</a:t>
            </a:r>
            <a:endParaRPr lang="en-GB" b="1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>
            <a:off x="10947197" y="2014275"/>
            <a:ext cx="1215" cy="29588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2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mstworkbooks.co.za/natural-sciences/gr8/images/gr8ec04-gd-00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571" y="254494"/>
            <a:ext cx="9098154" cy="59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5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301151"/>
            <a:ext cx="10515600" cy="1325563"/>
          </a:xfrm>
        </p:spPr>
        <p:txBody>
          <a:bodyPr/>
          <a:lstStyle/>
          <a:p>
            <a:r>
              <a:rPr lang="en-GB" dirty="0" smtClean="0"/>
              <a:t>How do we see colours?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139" y="1825625"/>
            <a:ext cx="5299253" cy="4351338"/>
          </a:xfrm>
        </p:spPr>
        <p:txBody>
          <a:bodyPr>
            <a:noAutofit/>
          </a:bodyPr>
          <a:lstStyle/>
          <a:p>
            <a:r>
              <a:rPr lang="en-GB" sz="3200" dirty="0" smtClean="0"/>
              <a:t>We see objects because light from a luminous object </a:t>
            </a:r>
            <a:r>
              <a:rPr lang="en-GB" sz="3200" b="1" dirty="0" smtClean="0">
                <a:solidFill>
                  <a:srgbClr val="FF0000"/>
                </a:solidFill>
              </a:rPr>
              <a:t>reflects</a:t>
            </a:r>
            <a:r>
              <a:rPr lang="en-GB" sz="3200" dirty="0" smtClean="0"/>
              <a:t> off of the object.</a:t>
            </a:r>
          </a:p>
          <a:p>
            <a:r>
              <a:rPr lang="en-GB" sz="3200" dirty="0" smtClean="0"/>
              <a:t>Some of the colours of light are </a:t>
            </a:r>
            <a:r>
              <a:rPr lang="en-GB" sz="3200" b="1" dirty="0" smtClean="0">
                <a:solidFill>
                  <a:srgbClr val="FF0000"/>
                </a:solidFill>
              </a:rPr>
              <a:t>absorbed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Only the colours that are </a:t>
            </a:r>
            <a:r>
              <a:rPr lang="en-GB" sz="3200" b="1" dirty="0" smtClean="0">
                <a:solidFill>
                  <a:srgbClr val="FF0000"/>
                </a:solidFill>
              </a:rPr>
              <a:t>NOT</a:t>
            </a:r>
            <a:r>
              <a:rPr lang="en-GB" sz="3200" dirty="0" smtClean="0"/>
              <a:t> absorbed are </a:t>
            </a:r>
            <a:r>
              <a:rPr lang="en-GB" sz="3200" b="1" dirty="0" smtClean="0">
                <a:solidFill>
                  <a:srgbClr val="FF0000"/>
                </a:solidFill>
              </a:rPr>
              <a:t>reflected and enters our eyes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This is the colour we see.</a:t>
            </a:r>
            <a:endParaRPr lang="en-GB" sz="3200" dirty="0"/>
          </a:p>
        </p:txBody>
      </p:sp>
      <p:pic>
        <p:nvPicPr>
          <p:cNvPr id="2050" name="Picture 2" descr="http://dba.med.sc.edu/price/irf/Adobe_tg/color/images/absorb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9" r="12406"/>
          <a:stretch/>
        </p:blipFill>
        <p:spPr bwMode="auto">
          <a:xfrm>
            <a:off x="5803392" y="2188058"/>
            <a:ext cx="5474890" cy="36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openclipart.org/image/2400px/svg_to_png/202735/eye-si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57314">
            <a:off x="10739431" y="1250013"/>
            <a:ext cx="1077701" cy="137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15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Colours are absorbed? Reflected?</a:t>
            </a:r>
            <a:endParaRPr lang="en-GB" dirty="0"/>
          </a:p>
        </p:txBody>
      </p:sp>
      <p:pic>
        <p:nvPicPr>
          <p:cNvPr id="3074" name="Picture 2" descr="https://www.signs.com/blog/wp-content/uploads/2015/10/Seeing-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37" y="2121408"/>
            <a:ext cx="8988917" cy="37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Coloured Filters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82670" cy="43513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Coloured filters </a:t>
            </a:r>
            <a:r>
              <a:rPr lang="en-GB" sz="3600" b="1" dirty="0" smtClean="0">
                <a:solidFill>
                  <a:srgbClr val="FF0000"/>
                </a:solidFill>
              </a:rPr>
              <a:t>absorb most colours </a:t>
            </a:r>
            <a:r>
              <a:rPr lang="en-GB" sz="3600" dirty="0" smtClean="0"/>
              <a:t>of light.</a:t>
            </a:r>
          </a:p>
          <a:p>
            <a:endParaRPr lang="en-GB" sz="3600" dirty="0" smtClean="0"/>
          </a:p>
          <a:p>
            <a:r>
              <a:rPr lang="en-GB" sz="3600" dirty="0" smtClean="0"/>
              <a:t>Only </a:t>
            </a:r>
            <a:r>
              <a:rPr lang="en-GB" sz="3600" b="1" dirty="0" smtClean="0">
                <a:solidFill>
                  <a:srgbClr val="FF0000"/>
                </a:solidFill>
              </a:rPr>
              <a:t>one colour of light is transmitted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pic>
        <p:nvPicPr>
          <p:cNvPr id="5122" name="Picture 2" descr="http://image.slidesharecdn.com/8klightboardworks-140204043524-phpapp01/95/8-k-light-boardworks-69-638.jpg?cb=1391491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423" y="1614487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8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do coloured objects appear under a coloured filter?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0400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b="1" dirty="0" smtClean="0">
                <a:solidFill>
                  <a:srgbClr val="FF0000"/>
                </a:solidFill>
              </a:rPr>
              <a:t>red light</a:t>
            </a:r>
          </a:p>
          <a:p>
            <a:endParaRPr lang="en-GB" dirty="0"/>
          </a:p>
          <a:p>
            <a:r>
              <a:rPr lang="en-GB" b="1" dirty="0" smtClean="0"/>
              <a:t>White</a:t>
            </a:r>
            <a:r>
              <a:rPr lang="en-GB" dirty="0" smtClean="0"/>
              <a:t> objects appear…		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					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Red </a:t>
            </a:r>
            <a:r>
              <a:rPr lang="en-GB" dirty="0" smtClean="0"/>
              <a:t>objects appear…		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B050"/>
                </a:solidFill>
              </a:rPr>
              <a:t>Green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objects appear…		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689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do coloured objects appear under a coloured filter?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0400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b="1" dirty="0" smtClean="0">
                <a:solidFill>
                  <a:srgbClr val="FF0000"/>
                </a:solidFill>
              </a:rPr>
              <a:t>red light</a:t>
            </a:r>
          </a:p>
          <a:p>
            <a:endParaRPr lang="en-GB" dirty="0"/>
          </a:p>
          <a:p>
            <a:r>
              <a:rPr lang="en-GB" b="1" dirty="0" smtClean="0"/>
              <a:t>White</a:t>
            </a:r>
            <a:r>
              <a:rPr lang="en-GB" dirty="0" smtClean="0"/>
              <a:t> objects appear…		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</a:p>
          <a:p>
            <a:pPr marL="0" indent="0">
              <a:buNone/>
            </a:pPr>
            <a:r>
              <a:rPr lang="en-GB" dirty="0" smtClean="0"/>
              <a:t>					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Red </a:t>
            </a:r>
            <a:r>
              <a:rPr lang="en-GB" dirty="0" smtClean="0"/>
              <a:t>objects appear…		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B050"/>
                </a:solidFill>
              </a:rPr>
              <a:t>Green </a:t>
            </a:r>
            <a:r>
              <a:rPr lang="en-GB" dirty="0" smtClean="0"/>
              <a:t>objects appear…		</a:t>
            </a:r>
            <a:r>
              <a:rPr lang="en-GB" b="1" dirty="0" smtClean="0"/>
              <a:t>black!</a:t>
            </a:r>
            <a:endParaRPr lang="en-GB" b="1" dirty="0"/>
          </a:p>
        </p:txBody>
      </p:sp>
      <p:pic>
        <p:nvPicPr>
          <p:cNvPr id="9218" name="Picture 2" descr="http://www.bpmlegal.com/rophot/filter-red-color_01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968" y="1890713"/>
            <a:ext cx="28479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8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269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Colours</vt:lpstr>
      <vt:lpstr>Colours</vt:lpstr>
      <vt:lpstr>The Visible Light Spectrum (ROYGBIV)</vt:lpstr>
      <vt:lpstr>PowerPoint Presentation</vt:lpstr>
      <vt:lpstr>How do we see colours?</vt:lpstr>
      <vt:lpstr>Colours are absorbed? Reflected?</vt:lpstr>
      <vt:lpstr>Coloured Filters</vt:lpstr>
      <vt:lpstr>How do coloured objects appear under a coloured filter?</vt:lpstr>
      <vt:lpstr>How do coloured objects appear under a coloured filter?</vt:lpstr>
      <vt:lpstr>Why?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</dc:title>
  <dc:creator>Jessica Luu</dc:creator>
  <cp:lastModifiedBy>Jessica Luu</cp:lastModifiedBy>
  <cp:revision>17</cp:revision>
  <dcterms:created xsi:type="dcterms:W3CDTF">2016-05-24T09:18:45Z</dcterms:created>
  <dcterms:modified xsi:type="dcterms:W3CDTF">2016-05-24T11:45:34Z</dcterms:modified>
</cp:coreProperties>
</file>