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5" r:id="rId5"/>
    <p:sldId id="258" r:id="rId6"/>
    <p:sldId id="259" r:id="rId7"/>
    <p:sldId id="261" r:id="rId8"/>
    <p:sldId id="263" r:id="rId9"/>
    <p:sldId id="264" r:id="rId10"/>
    <p:sldId id="268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7" d="100"/>
          <a:sy n="87" d="100"/>
        </p:scale>
        <p:origin x="64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3940C-B371-4319-880E-F1C2E4B5E325}" type="datetimeFigureOut">
              <a:rPr lang="en-GB" smtClean="0"/>
              <a:t>24/05/2016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E09A6-4E22-4AB0-8CA1-F9DB96248C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6530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3940C-B371-4319-880E-F1C2E4B5E325}" type="datetimeFigureOut">
              <a:rPr lang="en-GB" smtClean="0"/>
              <a:t>24/05/2016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E09A6-4E22-4AB0-8CA1-F9DB96248C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0474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3940C-B371-4319-880E-F1C2E4B5E325}" type="datetimeFigureOut">
              <a:rPr lang="en-GB" smtClean="0"/>
              <a:t>24/05/2016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E09A6-4E22-4AB0-8CA1-F9DB96248C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3247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3940C-B371-4319-880E-F1C2E4B5E325}" type="datetimeFigureOut">
              <a:rPr lang="en-GB" smtClean="0"/>
              <a:t>24/05/2016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E09A6-4E22-4AB0-8CA1-F9DB96248C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2907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3940C-B371-4319-880E-F1C2E4B5E325}" type="datetimeFigureOut">
              <a:rPr lang="en-GB" smtClean="0"/>
              <a:t>24/05/2016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E09A6-4E22-4AB0-8CA1-F9DB96248C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3733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3940C-B371-4319-880E-F1C2E4B5E325}" type="datetimeFigureOut">
              <a:rPr lang="en-GB" smtClean="0"/>
              <a:t>24/05/2016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E09A6-4E22-4AB0-8CA1-F9DB96248C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1348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3940C-B371-4319-880E-F1C2E4B5E325}" type="datetimeFigureOut">
              <a:rPr lang="en-GB" smtClean="0"/>
              <a:t>24/05/2016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E09A6-4E22-4AB0-8CA1-F9DB96248C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092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3940C-B371-4319-880E-F1C2E4B5E325}" type="datetimeFigureOut">
              <a:rPr lang="en-GB" smtClean="0"/>
              <a:t>24/05/2016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E09A6-4E22-4AB0-8CA1-F9DB96248C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7415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3940C-B371-4319-880E-F1C2E4B5E325}" type="datetimeFigureOut">
              <a:rPr lang="en-GB" smtClean="0"/>
              <a:t>24/05/2016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E09A6-4E22-4AB0-8CA1-F9DB96248C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330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3940C-B371-4319-880E-F1C2E4B5E325}" type="datetimeFigureOut">
              <a:rPr lang="en-GB" smtClean="0"/>
              <a:t>24/05/2016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E09A6-4E22-4AB0-8CA1-F9DB96248C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5876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3940C-B371-4319-880E-F1C2E4B5E325}" type="datetimeFigureOut">
              <a:rPr lang="en-GB" smtClean="0"/>
              <a:t>24/05/2016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E09A6-4E22-4AB0-8CA1-F9DB96248C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737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73940C-B371-4319-880E-F1C2E4B5E325}" type="datetimeFigureOut">
              <a:rPr lang="en-GB" smtClean="0"/>
              <a:t>24/05/2016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2E09A6-4E22-4AB0-8CA1-F9DB96248C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4122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Colours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Learning Objectives:</a:t>
            </a:r>
          </a:p>
          <a:p>
            <a:pPr marL="514350" indent="-514350">
              <a:buAutoNum type="arabicPeriod"/>
            </a:pPr>
            <a:r>
              <a:rPr lang="en-GB" dirty="0" smtClean="0"/>
              <a:t>Recall that white light is made of all the different colours.</a:t>
            </a:r>
          </a:p>
          <a:p>
            <a:pPr marL="514350" indent="-514350">
              <a:buAutoNum type="arabicPeriod"/>
            </a:pPr>
            <a:r>
              <a:rPr lang="en-GB" dirty="0" smtClean="0"/>
              <a:t>Explain how we see colours.</a:t>
            </a:r>
          </a:p>
          <a:p>
            <a:pPr marL="514350" indent="-514350">
              <a:buAutoNum type="arabicPeriod"/>
            </a:pPr>
            <a:r>
              <a:rPr lang="en-GB" dirty="0" smtClean="0"/>
              <a:t>Predict the colours of objects under different coloured filters.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8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A </a:t>
            </a:r>
            <a:r>
              <a:rPr lang="en-GB" b="1" dirty="0" smtClean="0">
                <a:solidFill>
                  <a:srgbClr val="FF0000"/>
                </a:solidFill>
              </a:rPr>
              <a:t>red filter </a:t>
            </a:r>
            <a:r>
              <a:rPr lang="en-GB" dirty="0" smtClean="0"/>
              <a:t>only lets </a:t>
            </a:r>
            <a:r>
              <a:rPr lang="en-GB" b="1" dirty="0" smtClean="0">
                <a:solidFill>
                  <a:srgbClr val="FF0000"/>
                </a:solidFill>
              </a:rPr>
              <a:t>red light </a:t>
            </a:r>
            <a:r>
              <a:rPr lang="en-GB" dirty="0" smtClean="0"/>
              <a:t>through.</a:t>
            </a:r>
          </a:p>
          <a:p>
            <a:endParaRPr lang="en-GB" dirty="0" smtClean="0"/>
          </a:p>
          <a:p>
            <a:r>
              <a:rPr lang="en-GB" dirty="0" smtClean="0"/>
              <a:t>A </a:t>
            </a:r>
            <a:r>
              <a:rPr lang="en-GB" b="1" dirty="0" smtClean="0"/>
              <a:t>white object </a:t>
            </a:r>
            <a:r>
              <a:rPr lang="en-GB" dirty="0" smtClean="0"/>
              <a:t>reflects </a:t>
            </a:r>
            <a:r>
              <a:rPr lang="en-GB" u="sng" dirty="0" smtClean="0"/>
              <a:t>all colours </a:t>
            </a:r>
            <a:r>
              <a:rPr lang="en-GB" dirty="0" smtClean="0"/>
              <a:t>of light.</a:t>
            </a:r>
          </a:p>
          <a:p>
            <a:r>
              <a:rPr lang="en-GB" dirty="0" smtClean="0"/>
              <a:t>There is </a:t>
            </a:r>
            <a:r>
              <a:rPr lang="en-GB" b="1" dirty="0" smtClean="0">
                <a:solidFill>
                  <a:srgbClr val="FF0000"/>
                </a:solidFill>
              </a:rPr>
              <a:t>only red light</a:t>
            </a:r>
            <a:r>
              <a:rPr lang="en-GB" dirty="0" smtClean="0"/>
              <a:t>, so that is all that is </a:t>
            </a:r>
            <a:r>
              <a:rPr lang="en-GB" b="1" dirty="0" smtClean="0">
                <a:solidFill>
                  <a:srgbClr val="FF0000"/>
                </a:solidFill>
              </a:rPr>
              <a:t>reflected</a:t>
            </a:r>
            <a:r>
              <a:rPr lang="en-GB" dirty="0" smtClean="0"/>
              <a:t>.</a:t>
            </a:r>
          </a:p>
          <a:p>
            <a:r>
              <a:rPr lang="en-GB" dirty="0" smtClean="0"/>
              <a:t>The object appears </a:t>
            </a:r>
            <a:r>
              <a:rPr lang="en-GB" b="1" dirty="0" smtClean="0">
                <a:solidFill>
                  <a:srgbClr val="FF0000"/>
                </a:solidFill>
              </a:rPr>
              <a:t>red</a:t>
            </a:r>
            <a:r>
              <a:rPr lang="en-GB" dirty="0" smtClean="0"/>
              <a:t>.</a:t>
            </a:r>
            <a:endParaRPr lang="en-GB" dirty="0"/>
          </a:p>
          <a:p>
            <a:endParaRPr lang="en-GB" dirty="0"/>
          </a:p>
          <a:p>
            <a:r>
              <a:rPr lang="en-GB" dirty="0" smtClean="0"/>
              <a:t>A </a:t>
            </a:r>
            <a:r>
              <a:rPr lang="en-GB" b="1" dirty="0" smtClean="0">
                <a:solidFill>
                  <a:srgbClr val="00B050"/>
                </a:solidFill>
              </a:rPr>
              <a:t>green object </a:t>
            </a:r>
            <a:r>
              <a:rPr lang="en-GB" dirty="0" smtClean="0"/>
              <a:t>only reflects </a:t>
            </a:r>
            <a:r>
              <a:rPr lang="en-GB" b="1" dirty="0" smtClean="0">
                <a:solidFill>
                  <a:srgbClr val="00B050"/>
                </a:solidFill>
              </a:rPr>
              <a:t>green light</a:t>
            </a:r>
            <a:r>
              <a:rPr lang="en-GB" dirty="0" smtClean="0"/>
              <a:t>.</a:t>
            </a:r>
            <a:endParaRPr lang="en-GB" dirty="0"/>
          </a:p>
          <a:p>
            <a:r>
              <a:rPr lang="en-GB" dirty="0" smtClean="0"/>
              <a:t>There is </a:t>
            </a:r>
            <a:r>
              <a:rPr lang="en-GB" b="1" dirty="0" smtClean="0"/>
              <a:t>NO green light </a:t>
            </a:r>
            <a:r>
              <a:rPr lang="en-GB" dirty="0" smtClean="0"/>
              <a:t>(only red light).</a:t>
            </a:r>
            <a:endParaRPr lang="en-GB" dirty="0"/>
          </a:p>
          <a:p>
            <a:r>
              <a:rPr lang="en-GB" dirty="0" smtClean="0"/>
              <a:t>So </a:t>
            </a:r>
            <a:r>
              <a:rPr lang="en-GB" b="1" dirty="0" smtClean="0"/>
              <a:t>no colour </a:t>
            </a:r>
            <a:r>
              <a:rPr lang="en-GB" dirty="0" smtClean="0"/>
              <a:t>shows. The absence of colour is </a:t>
            </a:r>
            <a:r>
              <a:rPr lang="en-GB" b="1" u="sng" dirty="0" smtClean="0"/>
              <a:t>black</a:t>
            </a:r>
            <a:r>
              <a:rPr lang="en-GB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0795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www.pa.uky.edu/sciworks/physicspettingzoo/Image150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0909" y="968349"/>
            <a:ext cx="9874817" cy="4708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1538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://www.pa.uky.edu/sciworks/physicspettingzoo/Image15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112"/>
          <a:stretch/>
        </p:blipFill>
        <p:spPr bwMode="auto">
          <a:xfrm>
            <a:off x="184836" y="160933"/>
            <a:ext cx="5918543" cy="4615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 descr="http://www.pa.uky.edu/sciworks/physicspettingzoo/Image152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610"/>
          <a:stretch/>
        </p:blipFill>
        <p:spPr bwMode="auto">
          <a:xfrm>
            <a:off x="6366180" y="1945843"/>
            <a:ext cx="5666973" cy="4710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366180" y="636422"/>
            <a:ext cx="52084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What lines are drawn in </a:t>
            </a:r>
            <a:r>
              <a:rPr lang="en-GB" sz="2800" b="1" dirty="0" smtClean="0">
                <a:solidFill>
                  <a:srgbClr val="0070C0"/>
                </a:solidFill>
              </a:rPr>
              <a:t>blue</a:t>
            </a:r>
            <a:r>
              <a:rPr lang="en-GB" sz="2800" dirty="0" smtClean="0"/>
              <a:t>?</a:t>
            </a:r>
            <a:endParaRPr lang="en-GB" sz="2800" dirty="0"/>
          </a:p>
        </p:txBody>
      </p:sp>
      <p:sp>
        <p:nvSpPr>
          <p:cNvPr id="5" name="Rectangle 4"/>
          <p:cNvSpPr/>
          <p:nvPr/>
        </p:nvSpPr>
        <p:spPr>
          <a:xfrm>
            <a:off x="679958" y="5550451"/>
            <a:ext cx="46381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dirty="0"/>
              <a:t>What lines are drawn in </a:t>
            </a:r>
            <a:r>
              <a:rPr lang="en-GB" sz="2800" b="1" dirty="0" smtClean="0">
                <a:solidFill>
                  <a:srgbClr val="FF0000"/>
                </a:solidFill>
              </a:rPr>
              <a:t>red</a:t>
            </a:r>
            <a:r>
              <a:rPr lang="en-GB" sz="2800" dirty="0" smtClean="0"/>
              <a:t>?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572079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8436" y="87147"/>
            <a:ext cx="2080565" cy="1325563"/>
          </a:xfrm>
        </p:spPr>
        <p:txBody>
          <a:bodyPr/>
          <a:lstStyle/>
          <a:p>
            <a:r>
              <a:rPr lang="en-GB" dirty="0" smtClean="0"/>
              <a:t>Colours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9016" y="1289244"/>
            <a:ext cx="5283820" cy="4873089"/>
          </a:xfrm>
        </p:spPr>
        <p:txBody>
          <a:bodyPr>
            <a:normAutofit fontScale="92500"/>
          </a:bodyPr>
          <a:lstStyle/>
          <a:p>
            <a:r>
              <a:rPr lang="en-GB" sz="3600" dirty="0" smtClean="0"/>
              <a:t>White light is actually a </a:t>
            </a:r>
            <a:r>
              <a:rPr lang="en-GB" sz="3600" b="1" dirty="0" smtClean="0">
                <a:solidFill>
                  <a:srgbClr val="FF0000"/>
                </a:solidFill>
              </a:rPr>
              <a:t>spectrum</a:t>
            </a:r>
            <a:r>
              <a:rPr lang="en-GB" sz="3600" dirty="0" smtClean="0"/>
              <a:t> (range) of colours.</a:t>
            </a:r>
          </a:p>
          <a:p>
            <a:endParaRPr lang="en-GB" sz="3600" dirty="0"/>
          </a:p>
          <a:p>
            <a:r>
              <a:rPr lang="en-GB" sz="3600" b="1" dirty="0" smtClean="0">
                <a:solidFill>
                  <a:srgbClr val="FF0000"/>
                </a:solidFill>
              </a:rPr>
              <a:t>Dispersion</a:t>
            </a:r>
            <a:r>
              <a:rPr lang="en-GB" sz="3600" dirty="0" smtClean="0"/>
              <a:t> – the separation of light into different colours</a:t>
            </a:r>
          </a:p>
          <a:p>
            <a:endParaRPr lang="en-GB" sz="3600" dirty="0"/>
          </a:p>
          <a:p>
            <a:r>
              <a:rPr lang="en-GB" sz="3600" dirty="0" smtClean="0"/>
              <a:t>A </a:t>
            </a:r>
            <a:r>
              <a:rPr lang="en-GB" sz="3600" b="1" dirty="0" smtClean="0">
                <a:solidFill>
                  <a:srgbClr val="FF0000"/>
                </a:solidFill>
              </a:rPr>
              <a:t>prism</a:t>
            </a:r>
            <a:r>
              <a:rPr lang="en-GB" sz="3600" dirty="0" smtClean="0"/>
              <a:t> </a:t>
            </a:r>
            <a:r>
              <a:rPr lang="en-GB" sz="3600" dirty="0" smtClean="0"/>
              <a:t>can be used to disperse light into separate colours.</a:t>
            </a:r>
            <a:endParaRPr lang="en-GB" sz="3600" dirty="0" smtClean="0"/>
          </a:p>
          <a:p>
            <a:endParaRPr lang="en-GB" dirty="0" smtClean="0"/>
          </a:p>
          <a:p>
            <a:endParaRPr lang="en-GB" dirty="0"/>
          </a:p>
        </p:txBody>
      </p:sp>
      <p:pic>
        <p:nvPicPr>
          <p:cNvPr id="1026" name="Picture 2" descr="http://1.bp.blogspot.com/-pHAG7Hrcx44/T7zryJaWb4I/AAAAAAAAAAM/IQRyUkNCq7I/s1600/prism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994"/>
          <a:stretch/>
        </p:blipFill>
        <p:spPr bwMode="auto">
          <a:xfrm>
            <a:off x="6122020" y="1289244"/>
            <a:ext cx="5555067" cy="4810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1639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130163"/>
            <a:ext cx="10515600" cy="1325563"/>
          </a:xfrm>
        </p:spPr>
        <p:txBody>
          <a:bodyPr/>
          <a:lstStyle/>
          <a:p>
            <a:r>
              <a:rPr lang="en-GB" dirty="0" smtClean="0"/>
              <a:t>The Visible Light Spectrum (ROYGBIV)</a:t>
            </a:r>
            <a:endParaRPr lang="en-GB" dirty="0"/>
          </a:p>
        </p:txBody>
      </p:sp>
      <p:pic>
        <p:nvPicPr>
          <p:cNvPr id="4102" name="Picture 6" descr="https://s3-eu-west-1.amazonaws.com/infogram-particles-700/kenziee29_139440858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450" y="1367944"/>
            <a:ext cx="10413169" cy="49084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0416845" y="1367944"/>
            <a:ext cx="10607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Lowest Energy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418060" y="4973118"/>
            <a:ext cx="10607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7030A0"/>
                </a:solidFill>
              </a:rPr>
              <a:t>Highest</a:t>
            </a:r>
          </a:p>
          <a:p>
            <a:pPr algn="ctr"/>
            <a:r>
              <a:rPr lang="en-GB" b="1" dirty="0" smtClean="0">
                <a:solidFill>
                  <a:srgbClr val="7030A0"/>
                </a:solidFill>
              </a:rPr>
              <a:t>Energy</a:t>
            </a:r>
            <a:endParaRPr lang="en-GB" b="1" dirty="0">
              <a:solidFill>
                <a:srgbClr val="7030A0"/>
              </a:solidFill>
            </a:endParaRPr>
          </a:p>
        </p:txBody>
      </p:sp>
      <p:cxnSp>
        <p:nvCxnSpPr>
          <p:cNvPr id="10" name="Straight Arrow Connector 9"/>
          <p:cNvCxnSpPr>
            <a:stCxn id="7" idx="2"/>
            <a:endCxn id="9" idx="0"/>
          </p:cNvCxnSpPr>
          <p:nvPr/>
        </p:nvCxnSpPr>
        <p:spPr>
          <a:xfrm>
            <a:off x="10947197" y="2014275"/>
            <a:ext cx="1215" cy="295884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4294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www.mstworkbooks.co.za/natural-sciences/gr8/images/gr8ec04-gd-0028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1571" y="254494"/>
            <a:ext cx="9098154" cy="5968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6551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320" y="301151"/>
            <a:ext cx="10515600" cy="1325563"/>
          </a:xfrm>
        </p:spPr>
        <p:txBody>
          <a:bodyPr/>
          <a:lstStyle/>
          <a:p>
            <a:r>
              <a:rPr lang="en-GB" dirty="0" smtClean="0"/>
              <a:t>How do we see colours?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139" y="1825625"/>
            <a:ext cx="5299253" cy="4351338"/>
          </a:xfrm>
        </p:spPr>
        <p:txBody>
          <a:bodyPr>
            <a:noAutofit/>
          </a:bodyPr>
          <a:lstStyle/>
          <a:p>
            <a:r>
              <a:rPr lang="en-GB" sz="3200" dirty="0" smtClean="0"/>
              <a:t>We see objects because light from a luminous object </a:t>
            </a:r>
            <a:r>
              <a:rPr lang="en-GB" sz="3200" b="1" dirty="0" smtClean="0">
                <a:solidFill>
                  <a:srgbClr val="FF0000"/>
                </a:solidFill>
              </a:rPr>
              <a:t>reflects</a:t>
            </a:r>
            <a:r>
              <a:rPr lang="en-GB" sz="3200" dirty="0" smtClean="0"/>
              <a:t> off of the object.</a:t>
            </a:r>
          </a:p>
          <a:p>
            <a:r>
              <a:rPr lang="en-GB" sz="3200" dirty="0" smtClean="0"/>
              <a:t>Some of the colours of light are </a:t>
            </a:r>
            <a:r>
              <a:rPr lang="en-GB" sz="3200" b="1" dirty="0" smtClean="0">
                <a:solidFill>
                  <a:srgbClr val="FF0000"/>
                </a:solidFill>
              </a:rPr>
              <a:t>absorbed</a:t>
            </a:r>
            <a:r>
              <a:rPr lang="en-GB" sz="3200" dirty="0" smtClean="0"/>
              <a:t>.</a:t>
            </a:r>
          </a:p>
          <a:p>
            <a:r>
              <a:rPr lang="en-GB" sz="3200" dirty="0" smtClean="0"/>
              <a:t>Only the colours that are </a:t>
            </a:r>
            <a:r>
              <a:rPr lang="en-GB" sz="3200" b="1" dirty="0" smtClean="0">
                <a:solidFill>
                  <a:srgbClr val="FF0000"/>
                </a:solidFill>
              </a:rPr>
              <a:t>NOT</a:t>
            </a:r>
            <a:r>
              <a:rPr lang="en-GB" sz="3200" dirty="0" smtClean="0"/>
              <a:t> absorbed are </a:t>
            </a:r>
            <a:r>
              <a:rPr lang="en-GB" sz="3200" b="1" dirty="0" smtClean="0">
                <a:solidFill>
                  <a:srgbClr val="FF0000"/>
                </a:solidFill>
              </a:rPr>
              <a:t>reflected and enters our eyes</a:t>
            </a:r>
            <a:r>
              <a:rPr lang="en-GB" sz="3200" dirty="0" smtClean="0"/>
              <a:t>.</a:t>
            </a:r>
          </a:p>
          <a:p>
            <a:r>
              <a:rPr lang="en-GB" sz="3200" dirty="0" smtClean="0"/>
              <a:t>This is the colour we see.</a:t>
            </a:r>
            <a:endParaRPr lang="en-GB" sz="3200" dirty="0"/>
          </a:p>
        </p:txBody>
      </p:sp>
      <p:pic>
        <p:nvPicPr>
          <p:cNvPr id="2050" name="Picture 2" descr="http://dba.med.sc.edu/price/irf/Adobe_tg/color/images/absorb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619" r="12406"/>
          <a:stretch/>
        </p:blipFill>
        <p:spPr bwMode="auto">
          <a:xfrm>
            <a:off x="5803392" y="2188058"/>
            <a:ext cx="5474890" cy="3626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https://openclipart.org/image/2400px/svg_to_png/202735/eye-sid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157314">
            <a:off x="10739431" y="1250013"/>
            <a:ext cx="1077701" cy="13787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8156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Colours are absorbed? Reflected?</a:t>
            </a:r>
            <a:endParaRPr lang="en-GB" dirty="0"/>
          </a:p>
        </p:txBody>
      </p:sp>
      <p:pic>
        <p:nvPicPr>
          <p:cNvPr id="3074" name="Picture 2" descr="https://www.signs.com/blog/wp-content/uploads/2015/10/Seeing-Colo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7137" y="2121408"/>
            <a:ext cx="8988917" cy="3745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8187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Coloured Filters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3382670" cy="4351338"/>
          </a:xfrm>
        </p:spPr>
        <p:txBody>
          <a:bodyPr>
            <a:normAutofit/>
          </a:bodyPr>
          <a:lstStyle/>
          <a:p>
            <a:r>
              <a:rPr lang="en-GB" sz="3200" dirty="0" smtClean="0"/>
              <a:t>Coloured filters </a:t>
            </a:r>
            <a:r>
              <a:rPr lang="en-GB" sz="3600" b="1" dirty="0" smtClean="0">
                <a:solidFill>
                  <a:srgbClr val="FF0000"/>
                </a:solidFill>
              </a:rPr>
              <a:t>absorb most colours </a:t>
            </a:r>
            <a:r>
              <a:rPr lang="en-GB" sz="3600" dirty="0" smtClean="0"/>
              <a:t>of light.</a:t>
            </a:r>
          </a:p>
          <a:p>
            <a:endParaRPr lang="en-GB" sz="3600" dirty="0" smtClean="0"/>
          </a:p>
          <a:p>
            <a:r>
              <a:rPr lang="en-GB" sz="3600" dirty="0" smtClean="0"/>
              <a:t>Only </a:t>
            </a:r>
            <a:r>
              <a:rPr lang="en-GB" sz="3600" b="1" dirty="0" smtClean="0">
                <a:solidFill>
                  <a:srgbClr val="FF0000"/>
                </a:solidFill>
              </a:rPr>
              <a:t>one colour of light is transmitted</a:t>
            </a:r>
            <a:r>
              <a:rPr lang="en-GB" sz="3600" dirty="0" smtClean="0"/>
              <a:t>.</a:t>
            </a:r>
            <a:endParaRPr lang="en-GB" sz="3600" dirty="0"/>
          </a:p>
        </p:txBody>
      </p:sp>
      <p:pic>
        <p:nvPicPr>
          <p:cNvPr id="5122" name="Picture 2" descr="http://image.slidesharecdn.com/8klightboardworks-140204043524-phpapp01/95/8-k-light-boardworks-69-638.jpg?cb=139149107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4423" y="1614487"/>
            <a:ext cx="6076950" cy="4562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4842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How do coloured objects appear under a coloured filter?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804002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In </a:t>
            </a:r>
            <a:r>
              <a:rPr lang="en-GB" b="1" dirty="0" smtClean="0">
                <a:solidFill>
                  <a:srgbClr val="FF0000"/>
                </a:solidFill>
              </a:rPr>
              <a:t>red light</a:t>
            </a:r>
          </a:p>
          <a:p>
            <a:endParaRPr lang="en-GB" dirty="0"/>
          </a:p>
          <a:p>
            <a:r>
              <a:rPr lang="en-GB" b="1" dirty="0" smtClean="0"/>
              <a:t>White</a:t>
            </a:r>
            <a:r>
              <a:rPr lang="en-GB" dirty="0" smtClean="0"/>
              <a:t> objects appear…		</a:t>
            </a:r>
            <a:endParaRPr lang="en-GB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dirty="0" smtClean="0"/>
              <a:t>					</a:t>
            </a:r>
          </a:p>
          <a:p>
            <a:r>
              <a:rPr lang="en-GB" b="1" dirty="0" smtClean="0">
                <a:solidFill>
                  <a:srgbClr val="FF0000"/>
                </a:solidFill>
              </a:rPr>
              <a:t>Red </a:t>
            </a:r>
            <a:r>
              <a:rPr lang="en-GB" dirty="0" smtClean="0"/>
              <a:t>objects appear…		</a:t>
            </a:r>
            <a:endParaRPr lang="en-GB" b="1" dirty="0" smtClean="0">
              <a:solidFill>
                <a:srgbClr val="FF0000"/>
              </a:solidFill>
            </a:endParaRPr>
          </a:p>
          <a:p>
            <a:endParaRPr lang="en-GB" dirty="0" smtClean="0"/>
          </a:p>
          <a:p>
            <a:r>
              <a:rPr lang="en-GB" b="1" dirty="0" smtClean="0">
                <a:solidFill>
                  <a:srgbClr val="00B050"/>
                </a:solidFill>
              </a:rPr>
              <a:t>Green</a:t>
            </a:r>
            <a:r>
              <a:rPr lang="en-GB" dirty="0" smtClean="0">
                <a:solidFill>
                  <a:srgbClr val="00B050"/>
                </a:solidFill>
              </a:rPr>
              <a:t> </a:t>
            </a:r>
            <a:r>
              <a:rPr lang="en-GB" dirty="0" smtClean="0"/>
              <a:t>objects appear…		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468950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How do coloured objects appear under a coloured filter?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804002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In </a:t>
            </a:r>
            <a:r>
              <a:rPr lang="en-GB" b="1" dirty="0" smtClean="0">
                <a:solidFill>
                  <a:srgbClr val="FF0000"/>
                </a:solidFill>
              </a:rPr>
              <a:t>red light</a:t>
            </a:r>
          </a:p>
          <a:p>
            <a:endParaRPr lang="en-GB" dirty="0"/>
          </a:p>
          <a:p>
            <a:r>
              <a:rPr lang="en-GB" b="1" dirty="0" smtClean="0"/>
              <a:t>White</a:t>
            </a:r>
            <a:r>
              <a:rPr lang="en-GB" dirty="0" smtClean="0"/>
              <a:t> objects appear…		</a:t>
            </a:r>
            <a:r>
              <a:rPr lang="en-GB" b="1" dirty="0" smtClean="0">
                <a:solidFill>
                  <a:srgbClr val="FF0000"/>
                </a:solidFill>
              </a:rPr>
              <a:t>red</a:t>
            </a:r>
          </a:p>
          <a:p>
            <a:pPr marL="0" indent="0">
              <a:buNone/>
            </a:pPr>
            <a:r>
              <a:rPr lang="en-GB" dirty="0" smtClean="0"/>
              <a:t>					</a:t>
            </a:r>
          </a:p>
          <a:p>
            <a:r>
              <a:rPr lang="en-GB" b="1" dirty="0" smtClean="0">
                <a:solidFill>
                  <a:srgbClr val="FF0000"/>
                </a:solidFill>
              </a:rPr>
              <a:t>Red </a:t>
            </a:r>
            <a:r>
              <a:rPr lang="en-GB" dirty="0" smtClean="0"/>
              <a:t>objects appear…		</a:t>
            </a:r>
            <a:r>
              <a:rPr lang="en-GB" b="1" dirty="0" smtClean="0">
                <a:solidFill>
                  <a:srgbClr val="FF0000"/>
                </a:solidFill>
              </a:rPr>
              <a:t>red</a:t>
            </a:r>
          </a:p>
          <a:p>
            <a:endParaRPr lang="en-GB" dirty="0" smtClean="0"/>
          </a:p>
          <a:p>
            <a:r>
              <a:rPr lang="en-GB" b="1" dirty="0" smtClean="0">
                <a:solidFill>
                  <a:srgbClr val="00B050"/>
                </a:solidFill>
              </a:rPr>
              <a:t>Green </a:t>
            </a:r>
            <a:r>
              <a:rPr lang="en-GB" dirty="0" smtClean="0"/>
              <a:t>objects appear…		</a:t>
            </a:r>
            <a:r>
              <a:rPr lang="en-GB" b="1" dirty="0" smtClean="0"/>
              <a:t>black!</a:t>
            </a:r>
            <a:endParaRPr lang="en-GB" b="1" dirty="0"/>
          </a:p>
        </p:txBody>
      </p:sp>
      <p:pic>
        <p:nvPicPr>
          <p:cNvPr id="9218" name="Picture 2" descr="http://www.bpmlegal.com/rophot/filter-red-color_012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3968" y="1890713"/>
            <a:ext cx="2847975" cy="428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2811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269</Words>
  <Application>Microsoft Office PowerPoint</Application>
  <PresentationFormat>Widescreen</PresentationFormat>
  <Paragraphs>53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Colours</vt:lpstr>
      <vt:lpstr>Colours</vt:lpstr>
      <vt:lpstr>The Visible Light Spectrum (ROYGBIV)</vt:lpstr>
      <vt:lpstr>PowerPoint Presentation</vt:lpstr>
      <vt:lpstr>How do we see colours?</vt:lpstr>
      <vt:lpstr>Colours are absorbed? Reflected?</vt:lpstr>
      <vt:lpstr>Coloured Filters</vt:lpstr>
      <vt:lpstr>How do coloured objects appear under a coloured filter?</vt:lpstr>
      <vt:lpstr>How do coloured objects appear under a coloured filter?</vt:lpstr>
      <vt:lpstr>Why?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Colours</dc:title>
  <dc:creator>Jessica Luu</dc:creator>
  <cp:lastModifiedBy>Jessica Luu</cp:lastModifiedBy>
  <cp:revision>17</cp:revision>
  <dcterms:created xsi:type="dcterms:W3CDTF">2016-05-24T09:18:45Z</dcterms:created>
  <dcterms:modified xsi:type="dcterms:W3CDTF">2016-05-24T11:45:34Z</dcterms:modified>
</cp:coreProperties>
</file>