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7" r:id="rId11"/>
    <p:sldId id="270" r:id="rId12"/>
    <p:sldId id="268" r:id="rId13"/>
    <p:sldId id="269" r:id="rId14"/>
    <p:sldId id="271" r:id="rId15"/>
    <p:sldId id="272" r:id="rId16"/>
    <p:sldId id="266" r:id="rId17"/>
    <p:sldId id="274" r:id="rId18"/>
    <p:sldId id="273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1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8E8B-811D-4333-8816-471EA234A161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B983-E0CA-405C-8F84-DECF9AE81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0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8E8B-811D-4333-8816-471EA234A161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B983-E0CA-405C-8F84-DECF9AE81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28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8E8B-811D-4333-8816-471EA234A161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B983-E0CA-405C-8F84-DECF9AE81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16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8E8B-811D-4333-8816-471EA234A161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B983-E0CA-405C-8F84-DECF9AE81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347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8E8B-811D-4333-8816-471EA234A161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B983-E0CA-405C-8F84-DECF9AE81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37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8E8B-811D-4333-8816-471EA234A161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B983-E0CA-405C-8F84-DECF9AE81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14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8E8B-811D-4333-8816-471EA234A161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B983-E0CA-405C-8F84-DECF9AE81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01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8E8B-811D-4333-8816-471EA234A161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B983-E0CA-405C-8F84-DECF9AE81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386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8E8B-811D-4333-8816-471EA234A161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B983-E0CA-405C-8F84-DECF9AE81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80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8E8B-811D-4333-8816-471EA234A161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B983-E0CA-405C-8F84-DECF9AE81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52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8E8B-811D-4333-8816-471EA234A161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B983-E0CA-405C-8F84-DECF9AE81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00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48E8B-811D-4333-8816-471EA234A161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5B983-E0CA-405C-8F84-DECF9AE81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63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L1: Different Rocks and Weathering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dirty="0" smtClean="0"/>
              <a:t>Learning Objectives:</a:t>
            </a:r>
          </a:p>
          <a:p>
            <a:pPr marL="0" indent="0">
              <a:buNone/>
            </a:pPr>
            <a:r>
              <a:rPr lang="en-GB" sz="3600" dirty="0" smtClean="0"/>
              <a:t>1. Recall the three different types of rocks </a:t>
            </a:r>
          </a:p>
          <a:p>
            <a:pPr marL="0" indent="0">
              <a:buNone/>
            </a:pPr>
            <a:r>
              <a:rPr lang="en-GB" sz="3600" dirty="0" smtClean="0"/>
              <a:t>2. Describe the characteristics of the different types of rocks.</a:t>
            </a:r>
          </a:p>
          <a:p>
            <a:pPr marL="0" indent="0">
              <a:buNone/>
            </a:pPr>
            <a:r>
              <a:rPr lang="en-GB" sz="3600" dirty="0" smtClean="0"/>
              <a:t>3. Compare chemical and physical weathering.  </a:t>
            </a:r>
          </a:p>
          <a:p>
            <a:pPr marL="0" indent="0">
              <a:buNone/>
            </a:pPr>
            <a:r>
              <a:rPr lang="en-GB" sz="3600" dirty="0"/>
              <a:t>4</a:t>
            </a:r>
            <a:r>
              <a:rPr lang="en-GB" sz="3600" dirty="0" smtClean="0"/>
              <a:t>. Explain how the structure of the different rocks links to their properties.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78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923" y="1146117"/>
            <a:ext cx="4441031" cy="4351338"/>
          </a:xfrm>
        </p:spPr>
        <p:txBody>
          <a:bodyPr/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Chemical weathering </a:t>
            </a:r>
            <a:r>
              <a:rPr lang="en-GB" sz="4000" dirty="0" smtClean="0"/>
              <a:t>= weathering caused by substances in air or water having a chemical reaction with the rock</a:t>
            </a:r>
          </a:p>
          <a:p>
            <a:endParaRPr lang="en-GB" dirty="0"/>
          </a:p>
        </p:txBody>
      </p:sp>
      <p:pic>
        <p:nvPicPr>
          <p:cNvPr id="4" name="Picture 2" descr="http://2.bp.blogspot.com/-RyIzfZdE2kI/VdNrqPvsYuI/AAAAAAAABhQ/XeofJD0xdjM/s1600/chemical.honycomb.weather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921" y="365125"/>
            <a:ext cx="3872244" cy="281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jkimagetest.s3.amazonaws.com/1453259212_coq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480" y="3483769"/>
            <a:ext cx="5191125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27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38" y="732630"/>
            <a:ext cx="5975131" cy="5761038"/>
          </a:xfrm>
        </p:spPr>
        <p:txBody>
          <a:bodyPr>
            <a:noAutofit/>
          </a:bodyPr>
          <a:lstStyle/>
          <a:p>
            <a:r>
              <a:rPr lang="en-GB" sz="3200" dirty="0" smtClean="0"/>
              <a:t>What type of chemical do you think weathers rocks?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ACID</a:t>
            </a:r>
          </a:p>
          <a:p>
            <a:endParaRPr lang="en-GB" sz="1600" dirty="0" smtClean="0"/>
          </a:p>
          <a:p>
            <a:r>
              <a:rPr lang="en-GB" sz="3200" dirty="0" smtClean="0"/>
              <a:t>Rainwater is </a:t>
            </a:r>
            <a:r>
              <a:rPr lang="en-GB" sz="3200" b="1" dirty="0" smtClean="0">
                <a:solidFill>
                  <a:srgbClr val="FF0000"/>
                </a:solidFill>
              </a:rPr>
              <a:t>slightly acidic </a:t>
            </a:r>
            <a:r>
              <a:rPr lang="en-GB" sz="3200" dirty="0" smtClean="0"/>
              <a:t>because carbon dioxide reacts with water to form a weak acid.</a:t>
            </a:r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3200" dirty="0" smtClean="0"/>
              <a:t>However, </a:t>
            </a:r>
            <a:r>
              <a:rPr lang="en-GB" sz="3200" b="1" dirty="0" smtClean="0">
                <a:solidFill>
                  <a:srgbClr val="FF0000"/>
                </a:solidFill>
              </a:rPr>
              <a:t>acid rain </a:t>
            </a:r>
            <a:r>
              <a:rPr lang="en-GB" sz="3200" dirty="0" smtClean="0"/>
              <a:t>from pollution is a stronger acid and weathers rocks more quickly.</a:t>
            </a:r>
            <a:endParaRPr lang="en-GB" sz="3200" dirty="0"/>
          </a:p>
        </p:txBody>
      </p:sp>
      <p:pic>
        <p:nvPicPr>
          <p:cNvPr id="6146" name="Picture 2" descr="http://www.geography.learnontheinternet.co.uk/images/industry/ac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2005012"/>
            <a:ext cx="436245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47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Practical: Chemical weathering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Put a few drops of dilute acid onto the different types of rocks and write down your observations.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7864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60" y="872709"/>
            <a:ext cx="5673103" cy="5680497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Physical weathering </a:t>
            </a:r>
            <a:r>
              <a:rPr lang="en-GB" sz="4000" dirty="0" smtClean="0"/>
              <a:t>= weathering caused </a:t>
            </a:r>
            <a:r>
              <a:rPr lang="en-GB" sz="4000" dirty="0"/>
              <a:t>by physical changes such </a:t>
            </a:r>
            <a:r>
              <a:rPr lang="en-GB" sz="4000" dirty="0" smtClean="0"/>
              <a:t>as:</a:t>
            </a:r>
          </a:p>
          <a:p>
            <a:endParaRPr lang="en-GB" sz="4000" dirty="0" smtClean="0"/>
          </a:p>
          <a:p>
            <a:r>
              <a:rPr lang="en-GB" sz="4000" dirty="0" smtClean="0"/>
              <a:t>changes </a:t>
            </a:r>
            <a:r>
              <a:rPr lang="en-GB" sz="4000" dirty="0"/>
              <a:t>in </a:t>
            </a:r>
            <a:r>
              <a:rPr lang="en-GB" sz="4000" b="1" dirty="0" smtClean="0">
                <a:solidFill>
                  <a:srgbClr val="FF0000"/>
                </a:solidFill>
              </a:rPr>
              <a:t>temperature</a:t>
            </a:r>
          </a:p>
          <a:p>
            <a:r>
              <a:rPr lang="en-GB" sz="4000" b="1" dirty="0" smtClean="0">
                <a:solidFill>
                  <a:srgbClr val="FF0000"/>
                </a:solidFill>
              </a:rPr>
              <a:t>freezing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/>
              <a:t>and </a:t>
            </a:r>
            <a:r>
              <a:rPr lang="en-GB" sz="4000" b="1" dirty="0" smtClean="0">
                <a:solidFill>
                  <a:srgbClr val="FF0000"/>
                </a:solidFill>
              </a:rPr>
              <a:t>thawing</a:t>
            </a:r>
          </a:p>
          <a:p>
            <a:r>
              <a:rPr lang="en-GB" sz="4000" dirty="0" smtClean="0"/>
              <a:t>the </a:t>
            </a:r>
            <a:r>
              <a:rPr lang="en-GB" sz="4000" dirty="0"/>
              <a:t>effects of </a:t>
            </a:r>
            <a:r>
              <a:rPr lang="en-GB" sz="4000" b="1" dirty="0">
                <a:solidFill>
                  <a:srgbClr val="FF0000"/>
                </a:solidFill>
              </a:rPr>
              <a:t>wind</a:t>
            </a:r>
            <a:r>
              <a:rPr lang="en-GB" sz="4000" dirty="0"/>
              <a:t>, </a:t>
            </a:r>
            <a:r>
              <a:rPr lang="en-GB" sz="4000" b="1" dirty="0" smtClean="0">
                <a:solidFill>
                  <a:srgbClr val="FF0000"/>
                </a:solidFill>
              </a:rPr>
              <a:t>rain</a:t>
            </a:r>
            <a:r>
              <a:rPr lang="en-GB" sz="4000" dirty="0" smtClean="0"/>
              <a:t>, </a:t>
            </a:r>
            <a:r>
              <a:rPr lang="en-GB" sz="4000" dirty="0"/>
              <a:t>and </a:t>
            </a:r>
            <a:r>
              <a:rPr lang="en-GB" sz="4000" b="1" dirty="0" smtClean="0">
                <a:solidFill>
                  <a:srgbClr val="FF0000"/>
                </a:solidFill>
              </a:rPr>
              <a:t>water</a:t>
            </a:r>
            <a:r>
              <a:rPr lang="en-GB" sz="4000" dirty="0" smtClean="0"/>
              <a:t>.</a:t>
            </a:r>
            <a:endParaRPr lang="en-GB" sz="4000" dirty="0"/>
          </a:p>
        </p:txBody>
      </p:sp>
      <p:pic>
        <p:nvPicPr>
          <p:cNvPr id="8196" name="Picture 4" descr="http://foundtheworld.com/wp-content/uploads/2016/01/Grand-Canyon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95" y="1363224"/>
            <a:ext cx="5795685" cy="386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38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Physical Weathering Examples:</a:t>
            </a:r>
            <a:br>
              <a:rPr lang="en-GB" dirty="0" smtClean="0"/>
            </a:br>
            <a:r>
              <a:rPr lang="en-GB" dirty="0" smtClean="0"/>
              <a:t>Summarise Each Type of Physical Weathering</a:t>
            </a:r>
            <a:endParaRPr lang="en-GB" dirty="0"/>
          </a:p>
        </p:txBody>
      </p:sp>
      <p:pic>
        <p:nvPicPr>
          <p:cNvPr id="4" name="Picture 2" descr="https://encrypted-tbn0.gstatic.com/images?q=tbn:ANd9GcRyIyKL911FBM_c81gS_Zv_v05X-6AZhwEauo4DyGDAk0DIaH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" y="2731569"/>
            <a:ext cx="4645026" cy="34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319" y="1887785"/>
            <a:ext cx="4386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Freeze-Thaw Weathering</a:t>
            </a:r>
            <a:endParaRPr lang="en-GB" sz="3200" dirty="0"/>
          </a:p>
        </p:txBody>
      </p:sp>
      <p:pic>
        <p:nvPicPr>
          <p:cNvPr id="9218" name="Picture 2" descr="http://weatheringforstudents.weebly.com/uploads/3/9/0/4/39049193/6571385.jpg?3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692" y="2612507"/>
            <a:ext cx="4249275" cy="345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67538" y="1887785"/>
            <a:ext cx="4386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Onion Skin Weathering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6620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Physical Weathering Examples</a:t>
            </a:r>
            <a:endParaRPr lang="en-GB" b="1" dirty="0"/>
          </a:p>
        </p:txBody>
      </p:sp>
      <p:pic>
        <p:nvPicPr>
          <p:cNvPr id="10242" name="Picture 2" descr="https://s-media-cache-ak0.pinimg.com/736x/42/da/f0/42daf0b99ab2d33450cb7b5e0ca3e2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204" y="2898319"/>
            <a:ext cx="4986877" cy="280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geographylwc.org.uk/a/as/asice/roch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05" y="2282060"/>
            <a:ext cx="5053988" cy="379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2805" y="1817803"/>
            <a:ext cx="10473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Glacial Weathering (Caused by Abrasion – Damage by Scraping)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289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Weathering happens to all rocks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Suggest which type you think will weather the fastest and explain why.</a:t>
            </a:r>
          </a:p>
          <a:p>
            <a:endParaRPr lang="en-GB" sz="3600" dirty="0"/>
          </a:p>
          <a:p>
            <a:r>
              <a:rPr lang="en-GB" sz="3600" b="1" dirty="0" smtClean="0">
                <a:solidFill>
                  <a:srgbClr val="FF0000"/>
                </a:solidFill>
              </a:rPr>
              <a:t>Sedimentary</a:t>
            </a:r>
          </a:p>
          <a:p>
            <a:pPr lvl="1"/>
            <a:r>
              <a:rPr lang="en-GB" sz="3200" dirty="0" smtClean="0"/>
              <a:t>Weakest bonds between the grains</a:t>
            </a:r>
          </a:p>
          <a:p>
            <a:pPr lvl="1"/>
            <a:r>
              <a:rPr lang="en-GB" sz="3200" dirty="0" smtClean="0"/>
              <a:t>Porous, water/acid will get into the rock and weather from the inside or freeze and break the rock.</a:t>
            </a:r>
          </a:p>
        </p:txBody>
      </p:sp>
    </p:spTree>
    <p:extLst>
      <p:ext uri="{BB962C8B-B14F-4D97-AF65-F5344CB8AC3E}">
        <p14:creationId xmlns:p14="http://schemas.microsoft.com/office/powerpoint/2010/main" val="145143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type of </a:t>
            </a:r>
            <a:r>
              <a:rPr lang="en-GB" dirty="0" smtClean="0"/>
              <a:t>rock</a:t>
            </a:r>
            <a:r>
              <a:rPr lang="en-GB" dirty="0"/>
              <a:t>?</a:t>
            </a:r>
          </a:p>
        </p:txBody>
      </p:sp>
      <p:pic>
        <p:nvPicPr>
          <p:cNvPr id="2050" name="Picture 2" descr="Image result for how do crystals 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639" y="1465286"/>
            <a:ext cx="5703359" cy="481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3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type of rock?</a:t>
            </a:r>
            <a:endParaRPr lang="en-GB" dirty="0"/>
          </a:p>
        </p:txBody>
      </p:sp>
      <p:pic>
        <p:nvPicPr>
          <p:cNvPr id="1026" name="Picture 2" descr="Image result for sand st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401489"/>
            <a:ext cx="7836960" cy="501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13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type of rock?</a:t>
            </a:r>
            <a:endParaRPr lang="en-GB" dirty="0"/>
          </a:p>
        </p:txBody>
      </p:sp>
      <p:pic>
        <p:nvPicPr>
          <p:cNvPr id="3074" name="Picture 2" descr="Image result for metamorphic ro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309" y="2004307"/>
            <a:ext cx="5957358" cy="39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80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71527"/>
            <a:ext cx="2905125" cy="4943474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What is different about these rocks?</a:t>
            </a:r>
            <a:endParaRPr lang="en-GB" dirty="0"/>
          </a:p>
        </p:txBody>
      </p:sp>
      <p:pic>
        <p:nvPicPr>
          <p:cNvPr id="1026" name="Picture 2" descr="https://eal.britishcouncil.org/sites/default/files/styles/resource_image_full/public/images/resources/Rock-Posters.jpg?itok=Gzafc8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969" y="157161"/>
            <a:ext cx="8746331" cy="655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2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Rocks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Sedimentary</a:t>
            </a:r>
          </a:p>
          <a:p>
            <a:r>
              <a:rPr lang="en-GB" sz="4000" dirty="0" smtClean="0"/>
              <a:t>Igneous</a:t>
            </a:r>
          </a:p>
          <a:p>
            <a:r>
              <a:rPr lang="en-GB" sz="4000" dirty="0" smtClean="0"/>
              <a:t>Metamorphic</a:t>
            </a:r>
          </a:p>
        </p:txBody>
      </p:sp>
    </p:spTree>
    <p:extLst>
      <p:ext uri="{BB962C8B-B14F-4D97-AF65-F5344CB8AC3E}">
        <p14:creationId xmlns:p14="http://schemas.microsoft.com/office/powerpoint/2010/main" val="21920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24" y="335728"/>
            <a:ext cx="4475515" cy="1325563"/>
          </a:xfrm>
        </p:spPr>
        <p:txBody>
          <a:bodyPr/>
          <a:lstStyle/>
          <a:p>
            <a:r>
              <a:rPr lang="en-GB" dirty="0" smtClean="0"/>
              <a:t>Sedimentary Rocks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63" y="1690688"/>
            <a:ext cx="4070350" cy="4626769"/>
          </a:xfrm>
        </p:spPr>
        <p:txBody>
          <a:bodyPr>
            <a:normAutofit/>
          </a:bodyPr>
          <a:lstStyle/>
          <a:p>
            <a:r>
              <a:rPr lang="en-GB" sz="3200" dirty="0" smtClean="0"/>
              <a:t>Made of </a:t>
            </a:r>
            <a:r>
              <a:rPr lang="en-GB" sz="3200" b="1" dirty="0" smtClean="0">
                <a:solidFill>
                  <a:srgbClr val="FF0000"/>
                </a:solidFill>
              </a:rPr>
              <a:t>grains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 smtClean="0"/>
              <a:t>(little pieces of rock) with rounded edges</a:t>
            </a:r>
          </a:p>
          <a:p>
            <a:r>
              <a:rPr lang="en-GB" sz="3200" dirty="0" smtClean="0"/>
              <a:t>Gaps between grains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Porous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 smtClean="0"/>
              <a:t>= has gaps between grains, absorbs water</a:t>
            </a:r>
          </a:p>
          <a:p>
            <a:r>
              <a:rPr lang="en-GB" sz="3200" dirty="0" smtClean="0"/>
              <a:t>Found in </a:t>
            </a:r>
            <a:r>
              <a:rPr lang="en-GB" sz="3200" b="1" dirty="0" smtClean="0">
                <a:solidFill>
                  <a:srgbClr val="FF0000"/>
                </a:solidFill>
              </a:rPr>
              <a:t>layers</a:t>
            </a:r>
          </a:p>
          <a:p>
            <a:r>
              <a:rPr lang="en-GB" sz="3200" dirty="0" smtClean="0"/>
              <a:t>Can contain </a:t>
            </a:r>
            <a:r>
              <a:rPr lang="en-GB" sz="3200" b="1" dirty="0" smtClean="0">
                <a:solidFill>
                  <a:srgbClr val="FF0000"/>
                </a:solidFill>
              </a:rPr>
              <a:t>fossils</a:t>
            </a:r>
          </a:p>
          <a:p>
            <a:endParaRPr lang="en-GB" dirty="0"/>
          </a:p>
        </p:txBody>
      </p:sp>
      <p:pic>
        <p:nvPicPr>
          <p:cNvPr id="2050" name="Picture 2" descr="https://mygeologyproject.files.wordpress.com/2013/04/08sedimentary-r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7" y="365125"/>
            <a:ext cx="3048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rcticphoto.co.uk/Pix/OP/09/TJ.0360-00_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570" y="3896463"/>
            <a:ext cx="3856801" cy="256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192948" y="755650"/>
            <a:ext cx="2700338" cy="2600325"/>
            <a:chOff x="4893468" y="2228850"/>
            <a:chExt cx="2700338" cy="2600325"/>
          </a:xfrm>
        </p:grpSpPr>
        <p:sp>
          <p:nvSpPr>
            <p:cNvPr id="4" name="Oval 3"/>
            <p:cNvSpPr/>
            <p:nvPr/>
          </p:nvSpPr>
          <p:spPr>
            <a:xfrm>
              <a:off x="4893468" y="2228850"/>
              <a:ext cx="2700338" cy="26003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5418535" y="2318516"/>
              <a:ext cx="907256" cy="95011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5972971" y="3849661"/>
              <a:ext cx="907256" cy="95011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6553757" y="2630462"/>
              <a:ext cx="893601" cy="9501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6070604" y="3550445"/>
              <a:ext cx="583404" cy="29921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 rot="2589207">
              <a:off x="4958899" y="3054126"/>
              <a:ext cx="907256" cy="36756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5771953" y="3228971"/>
              <a:ext cx="499669" cy="40875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5096145" y="3580580"/>
              <a:ext cx="907256" cy="95011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 rot="2390045">
              <a:off x="6589198" y="3743326"/>
              <a:ext cx="822721" cy="408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4921055" y="3309932"/>
              <a:ext cx="402036" cy="42624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6286280" y="2256189"/>
              <a:ext cx="502151" cy="53738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 rot="3838730">
              <a:off x="6103257" y="3123604"/>
              <a:ext cx="650359" cy="31551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7094137" y="3489161"/>
              <a:ext cx="499669" cy="38907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56" name="Picture 8" descr="http://www.mineralogy4kids.org/sites/default/files/limestone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356" y="3982895"/>
            <a:ext cx="3333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31" y="450850"/>
            <a:ext cx="3426619" cy="1325563"/>
          </a:xfrm>
        </p:spPr>
        <p:txBody>
          <a:bodyPr/>
          <a:lstStyle/>
          <a:p>
            <a:r>
              <a:rPr lang="en-GB" dirty="0" smtClean="0"/>
              <a:t>Igneous Rocks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482" y="1973658"/>
            <a:ext cx="5293518" cy="435133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Interlocking </a:t>
            </a:r>
            <a:r>
              <a:rPr lang="en-GB" sz="3600" b="1" dirty="0" smtClean="0">
                <a:solidFill>
                  <a:srgbClr val="FF0000"/>
                </a:solidFill>
              </a:rPr>
              <a:t>crystals</a:t>
            </a:r>
          </a:p>
          <a:p>
            <a:pPr lvl="1"/>
            <a:r>
              <a:rPr lang="en-GB" sz="3600" dirty="0" smtClean="0"/>
              <a:t>Pieces with sharp edges</a:t>
            </a:r>
          </a:p>
          <a:p>
            <a:pPr lvl="1"/>
            <a:r>
              <a:rPr lang="en-GB" sz="3600" dirty="0" smtClean="0"/>
              <a:t>No gaps</a:t>
            </a:r>
            <a:endParaRPr lang="en-GB" sz="2800" dirty="0" smtClean="0"/>
          </a:p>
          <a:p>
            <a:r>
              <a:rPr lang="en-GB" sz="3600" dirty="0" smtClean="0"/>
              <a:t>Not porous</a:t>
            </a:r>
          </a:p>
          <a:p>
            <a:r>
              <a:rPr lang="en-GB" sz="3600" dirty="0" smtClean="0"/>
              <a:t>No layers</a:t>
            </a:r>
          </a:p>
          <a:p>
            <a:pPr marL="0" indent="0">
              <a:buNone/>
            </a:pP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459" y="369491"/>
            <a:ext cx="3470508" cy="2599531"/>
          </a:xfrm>
          <a:prstGeom prst="rect">
            <a:avLst/>
          </a:prstGeom>
        </p:spPr>
      </p:pic>
      <p:pic>
        <p:nvPicPr>
          <p:cNvPr id="3078" name="Picture 6" descr="http://www.regentsprep.org/Regents/earthsci/graphics/rockdi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3245538"/>
            <a:ext cx="3885850" cy="325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74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34013" cy="1325563"/>
          </a:xfrm>
        </p:spPr>
        <p:txBody>
          <a:bodyPr/>
          <a:lstStyle/>
          <a:p>
            <a:r>
              <a:rPr lang="en-GB" dirty="0" smtClean="0"/>
              <a:t>Metamorphic Rocks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805" y="1475711"/>
            <a:ext cx="5909733" cy="2060575"/>
          </a:xfrm>
        </p:spPr>
        <p:txBody>
          <a:bodyPr>
            <a:normAutofit fontScale="92500"/>
          </a:bodyPr>
          <a:lstStyle/>
          <a:p>
            <a:r>
              <a:rPr lang="en-GB" sz="3600" dirty="0" smtClean="0"/>
              <a:t>Interlocking flattened </a:t>
            </a:r>
            <a:r>
              <a:rPr lang="en-GB" sz="3600" b="1" dirty="0" smtClean="0">
                <a:solidFill>
                  <a:srgbClr val="FF0000"/>
                </a:solidFill>
              </a:rPr>
              <a:t>crystals</a:t>
            </a:r>
          </a:p>
          <a:p>
            <a:r>
              <a:rPr lang="en-GB" sz="3600" dirty="0" smtClean="0"/>
              <a:t>Not porous</a:t>
            </a:r>
          </a:p>
          <a:p>
            <a:r>
              <a:rPr lang="en-GB" sz="3600" dirty="0" smtClean="0"/>
              <a:t>Found in </a:t>
            </a:r>
            <a:r>
              <a:rPr lang="en-GB" sz="3600" b="1" dirty="0" smtClean="0">
                <a:solidFill>
                  <a:srgbClr val="FF0000"/>
                </a:solidFill>
              </a:rPr>
              <a:t>layers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www.mineralogy4kids.org/sites/default/files/gneiss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528636"/>
            <a:ext cx="4363046" cy="249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ites.google.com/site/missiontomarsatvssec/_/rsrc/1401156859336/home/mission-background-briefing-students/earth/14-metamorphic-rocks/metamorphic%20faults.jpg?height=300&amp;width=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980" y="3312320"/>
            <a:ext cx="4179093" cy="313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574800" y="3312320"/>
            <a:ext cx="3166534" cy="3217334"/>
          </a:xfrm>
          <a:prstGeom prst="ellips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1710267" y="4284133"/>
            <a:ext cx="2912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85553" y="5486400"/>
            <a:ext cx="292077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52138" y="3777506"/>
            <a:ext cx="1258328" cy="5066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4" idx="7"/>
          </p:cNvCxnSpPr>
          <p:nvPr/>
        </p:nvCxnSpPr>
        <p:spPr>
          <a:xfrm flipV="1">
            <a:off x="3255776" y="3783488"/>
            <a:ext cx="1021830" cy="5006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4" idx="7"/>
          </p:cNvCxnSpPr>
          <p:nvPr/>
        </p:nvCxnSpPr>
        <p:spPr>
          <a:xfrm>
            <a:off x="2052138" y="3777506"/>
            <a:ext cx="2225468" cy="59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977308" y="5865341"/>
            <a:ext cx="1180758" cy="1352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2833702" y="5486400"/>
            <a:ext cx="293755" cy="3786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127457" y="5865342"/>
            <a:ext cx="887027" cy="3954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592894" y="5865009"/>
            <a:ext cx="843181" cy="2062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288072" y="4324864"/>
            <a:ext cx="3871784" cy="1131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204538" y="4284133"/>
            <a:ext cx="1258328" cy="5066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052138" y="4810233"/>
            <a:ext cx="1410728" cy="6761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49364" y="4785520"/>
            <a:ext cx="1173436" cy="7008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462866" y="4712043"/>
            <a:ext cx="1278468" cy="734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1559239" y="3320558"/>
            <a:ext cx="3182096" cy="321733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41"/>
          <p:cNvCxnSpPr/>
          <p:nvPr/>
        </p:nvCxnSpPr>
        <p:spPr>
          <a:xfrm>
            <a:off x="1559239" y="4810233"/>
            <a:ext cx="1274463" cy="3075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29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Can you identify the different rocks?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Look at the different rocks around the room and see if you can identify which rocks are:</a:t>
            </a:r>
          </a:p>
          <a:p>
            <a:endParaRPr lang="en-GB" sz="3600" dirty="0" smtClean="0"/>
          </a:p>
          <a:p>
            <a:pPr lvl="1"/>
            <a:r>
              <a:rPr lang="en-GB" sz="4000" dirty="0" smtClean="0"/>
              <a:t>Sedimentary</a:t>
            </a:r>
          </a:p>
          <a:p>
            <a:pPr lvl="1"/>
            <a:r>
              <a:rPr lang="en-GB" sz="4000" dirty="0" smtClean="0"/>
              <a:t>Igneous</a:t>
            </a:r>
          </a:p>
          <a:p>
            <a:pPr lvl="1"/>
            <a:r>
              <a:rPr lang="en-GB" sz="4000" dirty="0" smtClean="0"/>
              <a:t>Metamorphic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96315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987710"/>
              </p:ext>
            </p:extLst>
          </p:nvPr>
        </p:nvGraphicFramePr>
        <p:xfrm>
          <a:off x="1917700" y="57624"/>
          <a:ext cx="8128000" cy="6736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70714219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0461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Name of Rock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Type of Rock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0086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Basalt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Igneous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3647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Chalk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Sedimentary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594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Conglomerate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Sedimentary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947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Gabbro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Igneous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6763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Granite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Igneous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9961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Limestone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Sedimentary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8853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Marble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Metamorphic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7215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Quartzite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Metamorphic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477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Rhyolite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Metamorphic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33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Sandstone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Sedimentary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9627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Schist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Metamorphic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8420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Slate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Metamorphic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709081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893719" y="607219"/>
            <a:ext cx="2314575" cy="4429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893719" y="1121094"/>
            <a:ext cx="2314575" cy="4429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893719" y="1628302"/>
            <a:ext cx="2314575" cy="4429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893718" y="2152650"/>
            <a:ext cx="2314575" cy="4429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893717" y="2702245"/>
            <a:ext cx="2314575" cy="4429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893717" y="3206831"/>
            <a:ext cx="2314575" cy="4429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893716" y="3753803"/>
            <a:ext cx="2314575" cy="4429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893716" y="4253867"/>
            <a:ext cx="2314575" cy="4429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893719" y="4761902"/>
            <a:ext cx="2314575" cy="4429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893716" y="5257798"/>
            <a:ext cx="2314575" cy="4429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893716" y="5777269"/>
            <a:ext cx="2314575" cy="4429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893716" y="6300311"/>
            <a:ext cx="2314575" cy="4429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8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Weathering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1" y="1775619"/>
            <a:ext cx="3860800" cy="4351338"/>
          </a:xfrm>
        </p:spPr>
        <p:txBody>
          <a:bodyPr>
            <a:normAutofit lnSpcReduction="10000"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Weathering</a:t>
            </a:r>
            <a:r>
              <a:rPr lang="en-GB" sz="3600" dirty="0" smtClean="0"/>
              <a:t> = breaking up and wearing away</a:t>
            </a:r>
          </a:p>
          <a:p>
            <a:endParaRPr lang="en-GB" sz="3600" dirty="0"/>
          </a:p>
          <a:p>
            <a:r>
              <a:rPr lang="en-GB" sz="3600" dirty="0" smtClean="0"/>
              <a:t>Types of weathering</a:t>
            </a:r>
          </a:p>
          <a:p>
            <a:pPr lvl="1"/>
            <a:r>
              <a:rPr lang="en-GB" sz="3600" dirty="0" smtClean="0"/>
              <a:t>Chemical</a:t>
            </a:r>
          </a:p>
          <a:p>
            <a:pPr lvl="1"/>
            <a:r>
              <a:rPr lang="en-GB" sz="3600" dirty="0" smtClean="0"/>
              <a:t>Physical</a:t>
            </a:r>
            <a:endParaRPr lang="en-GB" sz="3600" dirty="0"/>
          </a:p>
        </p:txBody>
      </p:sp>
      <p:pic>
        <p:nvPicPr>
          <p:cNvPr id="5128" name="Picture 8" descr="http://www.strangefarmer.com/images/content/189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168" y="1099342"/>
            <a:ext cx="6861190" cy="47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386</Words>
  <Application>Microsoft Office PowerPoint</Application>
  <PresentationFormat>Custom</PresentationFormat>
  <Paragraphs>93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L1: Different Rocks and Weathering</vt:lpstr>
      <vt:lpstr>What is different about these rocks?</vt:lpstr>
      <vt:lpstr>Types of Rocks</vt:lpstr>
      <vt:lpstr>Sedimentary Rocks</vt:lpstr>
      <vt:lpstr>Igneous Rocks</vt:lpstr>
      <vt:lpstr>Metamorphic Rocks</vt:lpstr>
      <vt:lpstr>Can you identify the different rocks?</vt:lpstr>
      <vt:lpstr>PowerPoint Presentation</vt:lpstr>
      <vt:lpstr>Weathering</vt:lpstr>
      <vt:lpstr>PowerPoint Presentation</vt:lpstr>
      <vt:lpstr>PowerPoint Presentation</vt:lpstr>
      <vt:lpstr>Practical: Chemical weathering</vt:lpstr>
      <vt:lpstr>PowerPoint Presentation</vt:lpstr>
      <vt:lpstr>Physical Weathering Examples: Summarise Each Type of Physical Weathering</vt:lpstr>
      <vt:lpstr>Physical Weathering Examples</vt:lpstr>
      <vt:lpstr>Weathering happens to all rocks</vt:lpstr>
      <vt:lpstr>Which type of rock?</vt:lpstr>
      <vt:lpstr>Which type of rock?</vt:lpstr>
      <vt:lpstr>What type of rock?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L1: Different Rocks</dc:title>
  <dc:creator>Jessica Luu</dc:creator>
  <cp:lastModifiedBy>User1</cp:lastModifiedBy>
  <cp:revision>26</cp:revision>
  <dcterms:created xsi:type="dcterms:W3CDTF">2016-06-07T11:24:21Z</dcterms:created>
  <dcterms:modified xsi:type="dcterms:W3CDTF">2017-05-24T10:46:06Z</dcterms:modified>
</cp:coreProperties>
</file>