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5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7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7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6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E859-41DB-40A0-93B8-B1438A5FA33C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98D5-4839-4CE1-BE78-13A348A9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 Vocabulary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Define the following terms:</a:t>
            </a:r>
          </a:p>
          <a:p>
            <a:r>
              <a:rPr lang="en-GB" dirty="0"/>
              <a:t>Cell</a:t>
            </a:r>
          </a:p>
          <a:p>
            <a:r>
              <a:rPr lang="en-GB" dirty="0"/>
              <a:t>Tissue</a:t>
            </a:r>
          </a:p>
          <a:p>
            <a:r>
              <a:rPr lang="en-GB" dirty="0"/>
              <a:t>Organ</a:t>
            </a:r>
          </a:p>
          <a:p>
            <a:r>
              <a:rPr lang="en-GB" dirty="0"/>
              <a:t>Organ system</a:t>
            </a:r>
          </a:p>
          <a:p>
            <a:r>
              <a:rPr lang="en-GB" dirty="0"/>
              <a:t>Organism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 many organ systems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355902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L1: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the terms cell, tissue, organ, organ system and organism, and be able to give examples of each.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an understanding of the size and scale of cells, tissues, organs, organ systems and organisms.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Describe the main systems in the human body and their functions.</a:t>
            </a:r>
          </a:p>
        </p:txBody>
      </p:sp>
    </p:spTree>
    <p:extLst>
      <p:ext uri="{BB962C8B-B14F-4D97-AF65-F5344CB8AC3E}">
        <p14:creationId xmlns:p14="http://schemas.microsoft.com/office/powerpoint/2010/main" val="38094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600515"/>
            <a:ext cx="10515600" cy="1325563"/>
          </a:xfrm>
        </p:spPr>
        <p:txBody>
          <a:bodyPr/>
          <a:lstStyle/>
          <a:p>
            <a:r>
              <a:rPr lang="en-GB" dirty="0"/>
              <a:t>Match the pictures to the key words</a:t>
            </a:r>
          </a:p>
        </p:txBody>
      </p:sp>
      <p:pic>
        <p:nvPicPr>
          <p:cNvPr id="1026" name="Picture 2" descr="Image result for muscle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8172">
            <a:off x="8186569" y="2332987"/>
            <a:ext cx="3068738" cy="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scle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33" y="4377892"/>
            <a:ext cx="3019222" cy="19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art org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54" y="2442497"/>
            <a:ext cx="3083662" cy="30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irculatory syst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7" y="2538373"/>
            <a:ext cx="3623780" cy="36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8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Specialised Cells form Tissues</a:t>
            </a:r>
          </a:p>
        </p:txBody>
      </p:sp>
      <p:pic>
        <p:nvPicPr>
          <p:cNvPr id="2050" name="Picture 2" descr="http://38.media.tumblr.com/tumblr_m4z6o2xNMi1r2sk9go1_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1"/>
          <a:stretch/>
        </p:blipFill>
        <p:spPr bwMode="auto">
          <a:xfrm>
            <a:off x="2642742" y="1690688"/>
            <a:ext cx="6691453" cy="45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3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9" y="365125"/>
            <a:ext cx="11770157" cy="1325563"/>
          </a:xfrm>
        </p:spPr>
        <p:txBody>
          <a:bodyPr/>
          <a:lstStyle/>
          <a:p>
            <a:pPr algn="ctr"/>
            <a:r>
              <a:rPr lang="en-GB" dirty="0"/>
              <a:t>Different Tissues work together to form Organs</a:t>
            </a:r>
          </a:p>
        </p:txBody>
      </p:sp>
      <p:pic>
        <p:nvPicPr>
          <p:cNvPr id="3074" name="Picture 2" descr="Image result for human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" y="2135468"/>
            <a:ext cx="22479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97" y="2647424"/>
            <a:ext cx="2935393" cy="21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un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2" y="2406701"/>
            <a:ext cx="3511296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7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74" y="270027"/>
            <a:ext cx="10515600" cy="1325563"/>
          </a:xfrm>
        </p:spPr>
        <p:txBody>
          <a:bodyPr/>
          <a:lstStyle/>
          <a:p>
            <a:r>
              <a:rPr lang="en-GB" dirty="0"/>
              <a:t>Organs work together to form Systems</a:t>
            </a:r>
          </a:p>
        </p:txBody>
      </p:sp>
      <p:pic>
        <p:nvPicPr>
          <p:cNvPr id="4098" name="Picture 2" descr="Image result for circulatory sys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7" y="2077517"/>
            <a:ext cx="3272650" cy="327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igestive system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5" y="1438996"/>
            <a:ext cx="3400425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imple nervous system diag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99" y="1826633"/>
            <a:ext cx="4812709" cy="4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9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105"/>
            <a:ext cx="10515600" cy="1325563"/>
          </a:xfrm>
        </p:spPr>
        <p:txBody>
          <a:bodyPr/>
          <a:lstStyle/>
          <a:p>
            <a:r>
              <a:rPr lang="en-GB" dirty="0"/>
              <a:t>Read about the following organ systems and create a one page revision sheet on 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20646"/>
            <a:ext cx="5181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Digestive</a:t>
            </a:r>
          </a:p>
          <a:p>
            <a:r>
              <a:rPr lang="en-GB" sz="3600" dirty="0"/>
              <a:t>Circulatory</a:t>
            </a:r>
          </a:p>
          <a:p>
            <a:r>
              <a:rPr lang="en-GB" sz="3600" dirty="0"/>
              <a:t>Respiratory</a:t>
            </a:r>
          </a:p>
          <a:p>
            <a:r>
              <a:rPr lang="en-GB" sz="3600" dirty="0"/>
              <a:t>Nervous</a:t>
            </a:r>
          </a:p>
          <a:p>
            <a:r>
              <a:rPr lang="en-GB" sz="3600" dirty="0"/>
              <a:t>Endocrine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2064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Include the following</a:t>
            </a:r>
          </a:p>
          <a:p>
            <a:r>
              <a:rPr lang="en-GB" sz="3600" dirty="0"/>
              <a:t>Main organs</a:t>
            </a:r>
          </a:p>
          <a:p>
            <a:r>
              <a:rPr lang="en-GB" sz="3600" dirty="0"/>
              <a:t>Primary function</a:t>
            </a:r>
          </a:p>
          <a:p>
            <a:r>
              <a:rPr lang="en-GB" sz="3600" dirty="0"/>
              <a:t>Diagram (if relevant)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71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Organ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Digestive – breaks down large, insoluble food molecules into small, soluble food molecules that are absorbed</a:t>
            </a:r>
          </a:p>
          <a:p>
            <a:r>
              <a:rPr lang="en-GB" dirty="0"/>
              <a:t>Circulatory – pumps blood to deliver substances around the body</a:t>
            </a:r>
          </a:p>
          <a:p>
            <a:r>
              <a:rPr lang="en-GB" dirty="0"/>
              <a:t>Respiratory – gas exchange, absorbs oxygens into the body and excretes carbon dioxide</a:t>
            </a:r>
          </a:p>
          <a:p>
            <a:r>
              <a:rPr lang="en-GB" dirty="0"/>
              <a:t>Nervous – send electrical messages (impulses) around the body</a:t>
            </a:r>
          </a:p>
          <a:p>
            <a:r>
              <a:rPr lang="en-GB" dirty="0"/>
              <a:t>Endocrine – send chemical signals (hormones) around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Read pg. 66 – 68</a:t>
            </a:r>
          </a:p>
          <a:p>
            <a:r>
              <a:rPr lang="en-US" sz="3600" dirty="0"/>
              <a:t>Answer all “Application Questions” on pg. 69.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Looking ahead:</a:t>
            </a:r>
          </a:p>
          <a:p>
            <a:r>
              <a:rPr lang="en-US" sz="3600" dirty="0"/>
              <a:t>Read pg. 114 – 120.</a:t>
            </a:r>
          </a:p>
          <a:p>
            <a:r>
              <a:rPr lang="en-US" sz="3600" dirty="0"/>
              <a:t>Answer all questions on pg. 116 – 117, and 120.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250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Starter: Vocabulary List</vt:lpstr>
      <vt:lpstr>L1: Organisation</vt:lpstr>
      <vt:lpstr>Match the pictures to the key words</vt:lpstr>
      <vt:lpstr>Specialised Cells form Tissues</vt:lpstr>
      <vt:lpstr>Different Tissues work together to form Organs</vt:lpstr>
      <vt:lpstr>Organs work together to form Systems</vt:lpstr>
      <vt:lpstr>Read about the following organ systems and create a one page revision sheet on each</vt:lpstr>
      <vt:lpstr>Functions of Organ Systems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Jessica Gao</dc:creator>
  <cp:lastModifiedBy>Penguizaur</cp:lastModifiedBy>
  <cp:revision>19</cp:revision>
  <dcterms:created xsi:type="dcterms:W3CDTF">2016-08-29T10:24:15Z</dcterms:created>
  <dcterms:modified xsi:type="dcterms:W3CDTF">2016-10-13T11:52:23Z</dcterms:modified>
</cp:coreProperties>
</file>