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3" r:id="rId4"/>
    <p:sldId id="258" r:id="rId5"/>
    <p:sldId id="260" r:id="rId6"/>
    <p:sldId id="261" r:id="rId7"/>
    <p:sldId id="265" r:id="rId8"/>
    <p:sldId id="266" r:id="rId9"/>
    <p:sldId id="267" r:id="rId10"/>
    <p:sldId id="26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0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01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58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06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9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9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55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9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0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676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0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377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59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27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53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1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54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80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11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868C-4884-43D5-8F31-781EACA28DA0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9C03-46D5-4B40-BA0F-4317A0208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13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0117D-8304-4051-B79B-AF113BF82C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5F2BD-1C30-44B7-9645-CD8960D028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75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What is the function of the digestive system?</a:t>
            </a:r>
          </a:p>
          <a:p>
            <a:endParaRPr lang="en-US" sz="4000" dirty="0"/>
          </a:p>
          <a:p>
            <a:r>
              <a:rPr lang="en-US" sz="4000" dirty="0"/>
              <a:t>What are the main nutrients the body needs?</a:t>
            </a:r>
          </a:p>
          <a:p>
            <a:endParaRPr lang="en-US" sz="4000" dirty="0"/>
          </a:p>
          <a:p>
            <a:r>
              <a:rPr lang="en-US" sz="4000" dirty="0"/>
              <a:t>Why does the body need each nutrient?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45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Revise material (especially vocabulary and the required practical) for test coming up 10</a:t>
            </a:r>
            <a:r>
              <a:rPr lang="en-GB" sz="4800" baseline="30000" dirty="0"/>
              <a:t>th</a:t>
            </a:r>
            <a:r>
              <a:rPr lang="en-GB" sz="4800" dirty="0"/>
              <a:t> November.</a:t>
            </a:r>
          </a:p>
        </p:txBody>
      </p:sp>
    </p:spTree>
    <p:extLst>
      <p:ext uri="{BB962C8B-B14F-4D97-AF65-F5344CB8AC3E}">
        <p14:creationId xmlns:p14="http://schemas.microsoft.com/office/powerpoint/2010/main" val="56370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Food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Learning Objectives:</a:t>
            </a:r>
            <a:endParaRPr lang="en-US" sz="3200" dirty="0"/>
          </a:p>
          <a:p>
            <a:pPr marL="514350" indent="-514350">
              <a:buAutoNum type="arabicPeriod"/>
            </a:pPr>
            <a:r>
              <a:rPr lang="en-US" sz="3200" dirty="0"/>
              <a:t>Recall nutrients needed by the human body.</a:t>
            </a:r>
          </a:p>
          <a:p>
            <a:pPr marL="514350" indent="-514350">
              <a:buAutoNum type="arabicPeriod"/>
            </a:pPr>
            <a:r>
              <a:rPr lang="en-US" sz="3200" b="1" dirty="0"/>
              <a:t>Required Practical 3</a:t>
            </a:r>
            <a:r>
              <a:rPr lang="en-US" sz="3200" dirty="0"/>
              <a:t>: Use qualitative reagents to test for a range of carbohydrates, lipids, and proteins.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2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Nutrient</a:t>
            </a:r>
          </a:p>
          <a:p>
            <a:r>
              <a:rPr lang="en-US" sz="3600" dirty="0"/>
              <a:t>Carbohydrate</a:t>
            </a:r>
          </a:p>
          <a:p>
            <a:r>
              <a:rPr lang="en-US" sz="3600" dirty="0"/>
              <a:t>Protein</a:t>
            </a:r>
          </a:p>
          <a:p>
            <a:r>
              <a:rPr lang="en-US" sz="3600" dirty="0"/>
              <a:t>Lipid</a:t>
            </a:r>
          </a:p>
        </p:txBody>
      </p:sp>
    </p:spTree>
    <p:extLst>
      <p:ext uri="{BB962C8B-B14F-4D97-AF65-F5344CB8AC3E}">
        <p14:creationId xmlns:p14="http://schemas.microsoft.com/office/powerpoint/2010/main" val="6115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Nutrient</a:t>
            </a:r>
            <a:r>
              <a:rPr lang="en-US" sz="3600" dirty="0"/>
              <a:t> = molecules from food needed to survive</a:t>
            </a:r>
          </a:p>
          <a:p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</a:rPr>
              <a:t>Carbohydrate</a:t>
            </a:r>
            <a:r>
              <a:rPr lang="en-US" sz="3600" dirty="0"/>
              <a:t> = starch and sugar, nutrient used to obtain glucose for respiration, releasing energy</a:t>
            </a:r>
          </a:p>
          <a:p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</a:rPr>
              <a:t>Protein</a:t>
            </a:r>
            <a:r>
              <a:rPr lang="en-US" sz="3600" dirty="0"/>
              <a:t> = long chain of amino acids, nutrient used for growth and repair</a:t>
            </a:r>
          </a:p>
          <a:p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</a:rPr>
              <a:t>Lipid</a:t>
            </a:r>
            <a:r>
              <a:rPr lang="en-US" sz="3600" dirty="0"/>
              <a:t> = fat, nutrient used variety of functions</a:t>
            </a:r>
          </a:p>
        </p:txBody>
      </p:sp>
    </p:spTree>
    <p:extLst>
      <p:ext uri="{BB962C8B-B14F-4D97-AF65-F5344CB8AC3E}">
        <p14:creationId xmlns:p14="http://schemas.microsoft.com/office/powerpoint/2010/main" val="97486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Practical 3</a:t>
            </a:r>
            <a:r>
              <a:rPr lang="en-US" dirty="0"/>
              <a:t>: Food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Use qualitative reagents to test for a range of carbohydrates, lipids and proteins.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Vocabulary</a:t>
            </a:r>
          </a:p>
          <a:p>
            <a:r>
              <a:rPr lang="en-US" sz="3200" dirty="0"/>
              <a:t>Qualitative</a:t>
            </a:r>
          </a:p>
          <a:p>
            <a:r>
              <a:rPr lang="en-US" sz="3200" dirty="0"/>
              <a:t>Quantitative</a:t>
            </a:r>
          </a:p>
        </p:txBody>
      </p:sp>
    </p:spTree>
    <p:extLst>
      <p:ext uri="{BB962C8B-B14F-4D97-AF65-F5344CB8AC3E}">
        <p14:creationId xmlns:p14="http://schemas.microsoft.com/office/powerpoint/2010/main" val="238202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Practical 3</a:t>
            </a:r>
            <a:r>
              <a:rPr lang="en-US" dirty="0"/>
              <a:t>: Food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Use qualitative reagents to test for a range of carbohydrates, lipids and proteins.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Vocabulary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Qualitative</a:t>
            </a:r>
            <a:r>
              <a:rPr lang="en-US" sz="3200" dirty="0"/>
              <a:t> – results NOT using numbers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Quantitative</a:t>
            </a:r>
            <a:r>
              <a:rPr lang="en-US" sz="3200" dirty="0"/>
              <a:t> – results using numbers (quantities)</a:t>
            </a:r>
          </a:p>
        </p:txBody>
      </p:sp>
    </p:spTree>
    <p:extLst>
      <p:ext uri="{BB962C8B-B14F-4D97-AF65-F5344CB8AC3E}">
        <p14:creationId xmlns:p14="http://schemas.microsoft.com/office/powerpoint/2010/main" val="100987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Practical 3</a:t>
            </a:r>
            <a:r>
              <a:rPr lang="en-US" dirty="0"/>
              <a:t>: Food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Read over the method and draw an appropriate results table.</a:t>
            </a: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Safety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Wear goggles and handle all chemicals carefully.</a:t>
            </a:r>
          </a:p>
          <a:p>
            <a:endParaRPr lang="en-US" dirty="0"/>
          </a:p>
          <a:p>
            <a:r>
              <a:rPr lang="en-US" dirty="0"/>
              <a:t>Iodine (IRRITANT), stains skin</a:t>
            </a:r>
          </a:p>
          <a:p>
            <a:r>
              <a:rPr lang="en-US" dirty="0"/>
              <a:t>Benedicts solution (IRRITANT)</a:t>
            </a:r>
          </a:p>
          <a:p>
            <a:r>
              <a:rPr lang="en-US" dirty="0"/>
              <a:t>Biuret reagent (IRRITANT, CORROSIVE)</a:t>
            </a:r>
          </a:p>
          <a:p>
            <a:r>
              <a:rPr lang="en-US" dirty="0"/>
              <a:t>Sudan III stain solution (HIGLY FLAMMABLE)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31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1" y="465513"/>
            <a:ext cx="11371811" cy="6035040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Title</a:t>
            </a:r>
            <a:r>
              <a:rPr lang="en-GB" dirty="0"/>
              <a:t>: GCSE Required Practical 3 – Food Tests</a:t>
            </a:r>
          </a:p>
          <a:p>
            <a:pPr marL="0" indent="0">
              <a:buNone/>
            </a:pPr>
            <a:r>
              <a:rPr lang="en-GB" b="1" dirty="0"/>
              <a:t>Purpose</a:t>
            </a:r>
            <a:r>
              <a:rPr lang="en-GB" dirty="0"/>
              <a:t>: To test a variety of foods for the presence of the following nutrients a) carbohydrate (starch), b) carbohydrate (glucose), c) protein, and d) lipid (fat)</a:t>
            </a:r>
          </a:p>
          <a:p>
            <a:pPr marL="0" indent="0">
              <a:buNone/>
            </a:pPr>
            <a:r>
              <a:rPr lang="en-GB" b="1" dirty="0"/>
              <a:t>Results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Conclusion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Our results show that the following nutrients are in each food: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439306"/>
              </p:ext>
            </p:extLst>
          </p:nvPr>
        </p:nvGraphicFramePr>
        <p:xfrm>
          <a:off x="515390" y="2801389"/>
          <a:ext cx="11055925" cy="23608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1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1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216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Starch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Glucose</a:t>
                      </a:r>
                      <a:r>
                        <a:rPr lang="en-GB" sz="2400" baseline="0" dirty="0"/>
                        <a:t> Test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Protein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Lipid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16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16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Egg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16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16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Sugar</a:t>
                      </a:r>
                      <a:r>
                        <a:rPr lang="en-GB" sz="2400" baseline="0" dirty="0"/>
                        <a:t> Solution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7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Test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Test for starch (carbohydrate)</a:t>
            </a:r>
          </a:p>
          <a:p>
            <a:pPr lvl="1"/>
            <a:r>
              <a:rPr lang="en-US" b="1" dirty="0"/>
              <a:t>Add iodine, if starch is present colour change orange </a:t>
            </a:r>
            <a:r>
              <a:rPr lang="en-US" b="1" dirty="0">
                <a:sym typeface="Wingdings" panose="05000000000000000000" pitchFamily="2" charset="2"/>
              </a:rPr>
              <a:t> black</a:t>
            </a:r>
            <a:endParaRPr lang="en-US" b="1" dirty="0"/>
          </a:p>
          <a:p>
            <a:r>
              <a:rPr lang="en-US" b="1" dirty="0">
                <a:solidFill>
                  <a:srgbClr val="7030A0"/>
                </a:solidFill>
              </a:rPr>
              <a:t>Test for protein</a:t>
            </a:r>
          </a:p>
          <a:p>
            <a:pPr lvl="1"/>
            <a:r>
              <a:rPr lang="en-US" b="1" dirty="0">
                <a:solidFill>
                  <a:srgbClr val="7030A0"/>
                </a:solidFill>
              </a:rPr>
              <a:t>Add Biuret solution, if protein present colour change blue </a:t>
            </a:r>
            <a:r>
              <a:rPr lang="en-US" b="1" dirty="0">
                <a:solidFill>
                  <a:srgbClr val="7030A0"/>
                </a:solidFill>
                <a:sym typeface="Wingdings" panose="05000000000000000000" pitchFamily="2" charset="2"/>
              </a:rPr>
              <a:t> purple</a:t>
            </a:r>
            <a:endParaRPr lang="en-US" b="1" dirty="0">
              <a:solidFill>
                <a:srgbClr val="7030A0"/>
              </a:solidFill>
            </a:endParaRP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Test for glucose (sugar, carbohydrate)</a:t>
            </a:r>
          </a:p>
          <a:p>
            <a:pPr lvl="1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Add Benedicts solution and heat in a water bath, if glucose is present colour change blue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green, orange, or brick red depending on amount of glucose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Test for lipid</a:t>
            </a:r>
          </a:p>
          <a:p>
            <a:pPr lvl="1"/>
            <a:r>
              <a:rPr lang="en-US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Add ethanol and shake, if lipid present a milky white layer will form on </a:t>
            </a:r>
            <a:r>
              <a:rPr lang="en-US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top</a:t>
            </a:r>
          </a:p>
        </p:txBody>
      </p:sp>
    </p:spTree>
    <p:extLst>
      <p:ext uri="{BB962C8B-B14F-4D97-AF65-F5344CB8AC3E}">
        <p14:creationId xmlns:p14="http://schemas.microsoft.com/office/powerpoint/2010/main" val="146145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418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1_Office Theme</vt:lpstr>
      <vt:lpstr>Starter</vt:lpstr>
      <vt:lpstr>L2: Food Tests</vt:lpstr>
      <vt:lpstr>Vocabulary List</vt:lpstr>
      <vt:lpstr>Vocabulary List</vt:lpstr>
      <vt:lpstr>Required Practical 3: Food Tests</vt:lpstr>
      <vt:lpstr>Required Practical 3: Food Tests</vt:lpstr>
      <vt:lpstr>Required Practical 3: Food Tests</vt:lpstr>
      <vt:lpstr>PowerPoint Presentation</vt:lpstr>
      <vt:lpstr>Food Test Summary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Jessica Gao</dc:creator>
  <cp:lastModifiedBy>Penguizaur</cp:lastModifiedBy>
  <cp:revision>10</cp:revision>
  <dcterms:created xsi:type="dcterms:W3CDTF">2016-09-27T11:06:20Z</dcterms:created>
  <dcterms:modified xsi:type="dcterms:W3CDTF">2016-10-13T11:46:19Z</dcterms:modified>
</cp:coreProperties>
</file>