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3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6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8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7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9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1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3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9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5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6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75F3-E161-4BCF-8119-13CA4D533BF6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F518-0EDD-462D-9304-09ED7AF59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7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Odd one Out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the next few slides decide which is the “odd one out”.</a:t>
            </a:r>
          </a:p>
          <a:p>
            <a:r>
              <a:rPr lang="en-GB" dirty="0" smtClean="0"/>
              <a:t>For each one complete the following sentence.</a:t>
            </a:r>
          </a:p>
          <a:p>
            <a:endParaRPr lang="en-GB" dirty="0"/>
          </a:p>
          <a:p>
            <a:r>
              <a:rPr lang="en-GB" dirty="0" smtClean="0"/>
              <a:t>The odd one out is… (you can draw it)</a:t>
            </a:r>
          </a:p>
          <a:p>
            <a:r>
              <a:rPr lang="en-GB" dirty="0"/>
              <a:t>b</a:t>
            </a:r>
            <a:r>
              <a:rPr lang="en-GB" dirty="0" smtClean="0"/>
              <a:t>ecause it is…</a:t>
            </a:r>
          </a:p>
          <a:p>
            <a:r>
              <a:rPr lang="en-GB" dirty="0" smtClean="0"/>
              <a:t>all the others are…</a:t>
            </a:r>
          </a:p>
          <a:p>
            <a:endParaRPr lang="en-GB" dirty="0"/>
          </a:p>
          <a:p>
            <a:r>
              <a:rPr lang="en-GB" dirty="0" smtClean="0"/>
              <a:t>Make sure to use the terms atom, element, molecule, compound.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7113" y="1296785"/>
            <a:ext cx="1197032" cy="997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958051" y="2962102"/>
            <a:ext cx="1197032" cy="99752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797637" y="2294313"/>
            <a:ext cx="1197032" cy="99752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084321" y="3843251"/>
            <a:ext cx="1197032" cy="997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053840" y="2845723"/>
            <a:ext cx="1197032" cy="9975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881746" y="3843251"/>
            <a:ext cx="1197032" cy="9975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53645" y="3843251"/>
            <a:ext cx="1197032" cy="9975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89864" y="4840779"/>
            <a:ext cx="1197032" cy="9975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33455" y="651163"/>
            <a:ext cx="1197032" cy="9975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630487" y="653931"/>
            <a:ext cx="1197032" cy="997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827519" y="651163"/>
            <a:ext cx="1197032" cy="9975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37113" y="1296785"/>
            <a:ext cx="1197032" cy="9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034145" y="1296785"/>
            <a:ext cx="1197032" cy="9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084321" y="3843251"/>
            <a:ext cx="1197032" cy="997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272444" y="3068782"/>
            <a:ext cx="1197032" cy="9975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281353" y="3718560"/>
            <a:ext cx="1197032" cy="9975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505202" y="4716088"/>
            <a:ext cx="1197032" cy="9975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927273" y="1224742"/>
            <a:ext cx="1197032" cy="9975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124305" y="1227510"/>
            <a:ext cx="1197032" cy="997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321337" y="1224742"/>
            <a:ext cx="1197032" cy="9975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182495" y="4342015"/>
            <a:ext cx="1197032" cy="99752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155083" y="3840483"/>
            <a:ext cx="1197032" cy="9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34145" y="1296785"/>
            <a:ext cx="1197032" cy="9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167446" y="1216429"/>
            <a:ext cx="1197032" cy="9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050174" y="4342014"/>
            <a:ext cx="1197032" cy="9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947265" y="1715193"/>
            <a:ext cx="1197032" cy="9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041177" y="2338647"/>
            <a:ext cx="1197032" cy="9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0135984" y="1839883"/>
            <a:ext cx="1197032" cy="9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164975" y="4541521"/>
            <a:ext cx="1197032" cy="99752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137563" y="4039989"/>
            <a:ext cx="1197032" cy="9975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L2 Periodic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what the periodic table is.</a:t>
            </a:r>
          </a:p>
          <a:p>
            <a:pPr marL="514350" indent="-514350">
              <a:buAutoNum type="arabicPeriod"/>
            </a:pPr>
            <a:r>
              <a:rPr lang="en-GB" dirty="0" smtClean="0"/>
              <a:t>Recognise some elements and their symbols.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1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ciencenotes.org/wp-content/uploads/2015/01/Periodic-Table-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1" y="263495"/>
            <a:ext cx="8256905" cy="63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261" y="1191505"/>
            <a:ext cx="30092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periodic table lists all the elements.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It is arranged into different groups that have similar properties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608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084" y="345741"/>
            <a:ext cx="7006390" cy="1218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Colour in your periodic table to show where metals are located.</a:t>
            </a:r>
            <a:endParaRPr lang="en-US" dirty="0"/>
          </a:p>
        </p:txBody>
      </p:sp>
      <p:pic>
        <p:nvPicPr>
          <p:cNvPr id="2050" name="Picture 2" descr="http://sciencenotes.org/wp-content/uploads/2014/08/Periodic-Table-Met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3" y="824415"/>
            <a:ext cx="10696910" cy="56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56" y="121765"/>
            <a:ext cx="10515600" cy="1325563"/>
          </a:xfrm>
        </p:spPr>
        <p:txBody>
          <a:bodyPr/>
          <a:lstStyle/>
          <a:p>
            <a:r>
              <a:rPr lang="en-GB" dirty="0" smtClean="0"/>
              <a:t>Properties of Metals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247" y="1258514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 sz="2800" dirty="0" smtClean="0"/>
              <a:t>Shiny</a:t>
            </a:r>
            <a:endParaRPr lang="en-GB" sz="2800" dirty="0" smtClean="0"/>
          </a:p>
          <a:p>
            <a:pPr lvl="1"/>
            <a:r>
              <a:rPr lang="en-GB" sz="2800" dirty="0" smtClean="0"/>
              <a:t>Good conductors of heat</a:t>
            </a:r>
          </a:p>
          <a:p>
            <a:pPr lvl="1"/>
            <a:r>
              <a:rPr lang="en-GB" sz="2800" dirty="0" smtClean="0"/>
              <a:t>Good conductors of electricity</a:t>
            </a:r>
          </a:p>
          <a:p>
            <a:pPr lvl="1"/>
            <a:r>
              <a:rPr lang="en-GB" sz="2800" dirty="0" smtClean="0"/>
              <a:t>Malleable (can be hammered into shape)</a:t>
            </a:r>
          </a:p>
          <a:p>
            <a:pPr lvl="1"/>
            <a:r>
              <a:rPr lang="en-GB" sz="2800" dirty="0" smtClean="0"/>
              <a:t>Ductile (can be made into wires</a:t>
            </a:r>
            <a:r>
              <a:rPr lang="en-GB" sz="2800" dirty="0" smtClean="0"/>
              <a:t>)</a:t>
            </a:r>
          </a:p>
          <a:p>
            <a:pPr lvl="1"/>
            <a:r>
              <a:rPr lang="en-GB" sz="2800" dirty="0" smtClean="0"/>
              <a:t>High melting and boiling points</a:t>
            </a:r>
            <a:endParaRPr lang="en-GB" sz="2800" dirty="0"/>
          </a:p>
        </p:txBody>
      </p:sp>
      <p:pic>
        <p:nvPicPr>
          <p:cNvPr id="2050" name="Picture 2" descr="http://www.beaverbrooks.co.uk/medias/sys_master/images/8829317906462/0004986_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93" y="237534"/>
            <a:ext cx="2184861" cy="21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ichmondcookshop.co.uk/images/fr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433" y="877826"/>
            <a:ext cx="2534299" cy="25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verystockphoto.s3.amazonaws.com/powerlines_parabola_geometric_1083185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21" y="4179509"/>
            <a:ext cx="1687816" cy="22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adehouse.wisconsinhistory.org/ImageTours/Blacksmith/Blacksmith-hammer-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18" y="4412512"/>
            <a:ext cx="3317721" cy="19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erver1.decorcamp.com/images/electric-wire-and-cable.regionaldirectory.us/electric-wires-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302" y="3375992"/>
            <a:ext cx="2947196" cy="19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Starter: Odd one Out</vt:lpstr>
      <vt:lpstr>PowerPoint Presentation</vt:lpstr>
      <vt:lpstr>PowerPoint Presentation</vt:lpstr>
      <vt:lpstr>PowerPoint Presentation</vt:lpstr>
      <vt:lpstr>L2 Periodic Table</vt:lpstr>
      <vt:lpstr>PowerPoint Presentation</vt:lpstr>
      <vt:lpstr>PowerPoint Presentation</vt:lpstr>
      <vt:lpstr>Properties of Metals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Odd one Out</dc:title>
  <dc:creator>Jessica Luu</dc:creator>
  <cp:lastModifiedBy>Jessica Luu</cp:lastModifiedBy>
  <cp:revision>7</cp:revision>
  <dcterms:created xsi:type="dcterms:W3CDTF">2015-11-24T12:31:54Z</dcterms:created>
  <dcterms:modified xsi:type="dcterms:W3CDTF">2015-11-25T15:03:11Z</dcterms:modified>
</cp:coreProperties>
</file>