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DDDA-40BF-49FF-8BB4-B022DAB9FD0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8617-32D4-4E36-B73A-368E60982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77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DDDA-40BF-49FF-8BB4-B022DAB9FD0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8617-32D4-4E36-B73A-368E60982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59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DDDA-40BF-49FF-8BB4-B022DAB9FD0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8617-32D4-4E36-B73A-368E60982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01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DDDA-40BF-49FF-8BB4-B022DAB9FD0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8617-32D4-4E36-B73A-368E60982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4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DDDA-40BF-49FF-8BB4-B022DAB9FD0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8617-32D4-4E36-B73A-368E60982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0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DDDA-40BF-49FF-8BB4-B022DAB9FD0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8617-32D4-4E36-B73A-368E60982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54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DDDA-40BF-49FF-8BB4-B022DAB9FD0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8617-32D4-4E36-B73A-368E60982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8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DDDA-40BF-49FF-8BB4-B022DAB9FD0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8617-32D4-4E36-B73A-368E60982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55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DDDA-40BF-49FF-8BB4-B022DAB9FD0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8617-32D4-4E36-B73A-368E60982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67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DDDA-40BF-49FF-8BB4-B022DAB9FD0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8617-32D4-4E36-B73A-368E60982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26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DDDA-40BF-49FF-8BB4-B022DAB9FD0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8617-32D4-4E36-B73A-368E60982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12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BDDDA-40BF-49FF-8BB4-B022DAB9FD0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D8617-32D4-4E36-B73A-368E60982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53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L3: Chemical Formulas and Word Equations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Understand what information a chemical formula tells you.</a:t>
            </a:r>
          </a:p>
          <a:p>
            <a:pPr marL="514350" indent="-514350">
              <a:buAutoNum type="arabicPeriod"/>
            </a:pPr>
            <a:r>
              <a:rPr lang="en-GB" dirty="0" smtClean="0"/>
              <a:t>Write simple word equations.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89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Chemical </a:t>
            </a:r>
            <a:r>
              <a:rPr lang="en-GB" dirty="0" smtClean="0"/>
              <a:t>Formulae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909" y="1664710"/>
            <a:ext cx="6546273" cy="4351338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Chemical formula</a:t>
            </a:r>
            <a:r>
              <a:rPr lang="en-GB" dirty="0" smtClean="0"/>
              <a:t>: tells you how many atoms of each element is in a molecule.</a:t>
            </a:r>
          </a:p>
          <a:p>
            <a:endParaRPr lang="en-GB" dirty="0"/>
          </a:p>
          <a:p>
            <a:r>
              <a:rPr lang="en-GB" dirty="0" smtClean="0"/>
              <a:t>Example: Water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8800" b="1" dirty="0" smtClean="0">
                <a:solidFill>
                  <a:srgbClr val="002060"/>
                </a:solidFill>
              </a:rPr>
              <a:t>H</a:t>
            </a:r>
            <a:r>
              <a:rPr lang="en-GB" sz="8800" b="1" baseline="-25000" dirty="0" smtClean="0">
                <a:solidFill>
                  <a:srgbClr val="002060"/>
                </a:solidFill>
              </a:rPr>
              <a:t>2</a:t>
            </a:r>
            <a:r>
              <a:rPr lang="en-GB" sz="8800" b="1" dirty="0" smtClean="0">
                <a:solidFill>
                  <a:srgbClr val="002060"/>
                </a:solidFill>
              </a:rPr>
              <a:t>O</a:t>
            </a:r>
            <a:endParaRPr lang="en-US" b="1" dirty="0">
              <a:solidFill>
                <a:srgbClr val="00206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8437417" y="3216925"/>
            <a:ext cx="2521528" cy="1568738"/>
            <a:chOff x="8548254" y="2643043"/>
            <a:chExt cx="2521528" cy="1568738"/>
          </a:xfrm>
        </p:grpSpPr>
        <p:sp>
          <p:nvSpPr>
            <p:cNvPr id="4" name="Oval 3"/>
            <p:cNvSpPr/>
            <p:nvPr/>
          </p:nvSpPr>
          <p:spPr>
            <a:xfrm>
              <a:off x="9240981" y="3266497"/>
              <a:ext cx="914400" cy="94528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9906001" y="2643043"/>
              <a:ext cx="1163781" cy="945284"/>
              <a:chOff x="8839200" y="3862244"/>
              <a:chExt cx="1163781" cy="945284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 smtClean="0"/>
                  <a:t>H</a:t>
                </a:r>
                <a:endParaRPr lang="en-US" sz="4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8548254" y="2656898"/>
              <a:ext cx="1163781" cy="945284"/>
              <a:chOff x="8839200" y="3862244"/>
              <a:chExt cx="1163781" cy="945284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 smtClean="0"/>
                  <a:t>H</a:t>
                </a:r>
                <a:endParaRPr lang="en-US" sz="4400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9448800" y="3358275"/>
              <a:ext cx="95596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400" dirty="0" smtClean="0"/>
                <a:t>O</a:t>
              </a:r>
              <a:endParaRPr lang="en-US" sz="44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68034" y="4125702"/>
            <a:ext cx="7176656" cy="2269502"/>
            <a:chOff x="540327" y="4236539"/>
            <a:chExt cx="7176656" cy="2269502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2036618" y="4599709"/>
              <a:ext cx="1136073" cy="34636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40327" y="4270631"/>
              <a:ext cx="17941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hydrogen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0327" y="5551934"/>
              <a:ext cx="179416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/>
                <a:t>2 atoms of hydrogen</a:t>
              </a:r>
              <a:endParaRPr lang="en-US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2109354" y="5443147"/>
              <a:ext cx="1728355" cy="6698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922819" y="4236539"/>
              <a:ext cx="17941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oxygen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5056910" y="4532241"/>
              <a:ext cx="831272" cy="41383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590309" y="5387395"/>
              <a:ext cx="179416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/>
                <a:t>1 atom of oxygen</a:t>
              </a:r>
              <a:endParaRPr lang="en-US" dirty="0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H="1" flipV="1">
              <a:off x="4932219" y="5252459"/>
              <a:ext cx="775854" cy="611989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302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Word Equations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Word equations are used to represent chemical reactions.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Reactants</a:t>
            </a:r>
            <a:r>
              <a:rPr lang="en-GB" dirty="0" smtClean="0"/>
              <a:t> = starting materials, written on the left side of the arrow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Products </a:t>
            </a:r>
            <a:r>
              <a:rPr lang="en-GB" dirty="0" smtClean="0"/>
              <a:t>= substances formed in the chemical reaction, written on the right side of the arrow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Reactants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Products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340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chemical reaction happens when magnesium is added to hydrochloric acid. Hydrogen gas is given off in this reaction. Magnesium chloride is also formed.</a:t>
            </a:r>
          </a:p>
          <a:p>
            <a:endParaRPr lang="en-GB" dirty="0"/>
          </a:p>
          <a:p>
            <a:r>
              <a:rPr lang="en-GB" dirty="0" smtClean="0"/>
              <a:t>Word Equation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Magnesium + Hydrochloric Acid </a:t>
            </a:r>
            <a:r>
              <a:rPr lang="en-GB" dirty="0" smtClean="0">
                <a:sym typeface="Wingdings" panose="05000000000000000000" pitchFamily="2" charset="2"/>
              </a:rPr>
              <a:t> Hydrogen + Magnesium Chloride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963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142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L3: Chemical Formulas and Word Equations</vt:lpstr>
      <vt:lpstr>Chemical Formulae</vt:lpstr>
      <vt:lpstr>Word Equations</vt:lpstr>
      <vt:lpstr>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L3: Chemical Formulas and Word Equations</dc:title>
  <dc:creator>Jessica Luu</dc:creator>
  <cp:lastModifiedBy>Jessica Luu</cp:lastModifiedBy>
  <cp:revision>2</cp:revision>
  <dcterms:created xsi:type="dcterms:W3CDTF">2015-11-25T13:23:23Z</dcterms:created>
  <dcterms:modified xsi:type="dcterms:W3CDTF">2015-11-25T13:30:34Z</dcterms:modified>
</cp:coreProperties>
</file>