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86" r:id="rId6"/>
    <p:sldId id="262" r:id="rId7"/>
    <p:sldId id="269" r:id="rId8"/>
    <p:sldId id="270" r:id="rId9"/>
    <p:sldId id="273" r:id="rId10"/>
    <p:sldId id="274" r:id="rId11"/>
    <p:sldId id="271" r:id="rId12"/>
    <p:sldId id="285" r:id="rId13"/>
    <p:sldId id="280" r:id="rId14"/>
    <p:sldId id="279" r:id="rId15"/>
    <p:sldId id="281" r:id="rId16"/>
    <p:sldId id="276" r:id="rId17"/>
    <p:sldId id="272" r:id="rId18"/>
    <p:sldId id="282" r:id="rId19"/>
    <p:sldId id="283" r:id="rId20"/>
    <p:sldId id="277" r:id="rId21"/>
    <p:sldId id="278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D2D5"/>
    <a:srgbClr val="31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4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2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9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9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117D-8304-4051-B79B-AF113BF82C9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F2BD-1C30-44B7-9645-CD8960D0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3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P5lyQUtq1K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P5lyQUtq1K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Name the organs of the digestive system that food travels through in order.</a:t>
            </a:r>
          </a:p>
          <a:p>
            <a:endParaRPr lang="en-US" sz="3600" dirty="0"/>
          </a:p>
          <a:p>
            <a:r>
              <a:rPr lang="en-US" sz="3600" dirty="0"/>
              <a:t>What other organs are involved in the digestive system that food does NOT travel through? What is their function?</a:t>
            </a:r>
          </a:p>
          <a:p>
            <a:endParaRPr lang="en-US" sz="3600" dirty="0"/>
          </a:p>
          <a:p>
            <a:r>
              <a:rPr lang="en-US" sz="3600" dirty="0"/>
              <a:t>What are the nutrients needed in human diets?</a:t>
            </a:r>
          </a:p>
        </p:txBody>
      </p:sp>
    </p:spTree>
    <p:extLst>
      <p:ext uri="{BB962C8B-B14F-4D97-AF65-F5344CB8AC3E}">
        <p14:creationId xmlns:p14="http://schemas.microsoft.com/office/powerpoint/2010/main" val="124535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255" y="24416"/>
            <a:ext cx="6092134" cy="1325563"/>
          </a:xfrm>
        </p:spPr>
        <p:txBody>
          <a:bodyPr/>
          <a:lstStyle/>
          <a:p>
            <a:pPr algn="ctr"/>
            <a:r>
              <a:rPr lang="en-US" dirty="0"/>
              <a:t>Where Digestion Happens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18255" y="1277008"/>
            <a:ext cx="6092133" cy="5265681"/>
            <a:chOff x="243524" y="1308537"/>
            <a:chExt cx="6092133" cy="5265681"/>
          </a:xfrm>
        </p:grpSpPr>
        <p:pic>
          <p:nvPicPr>
            <p:cNvPr id="5" name="Picture 2" descr="Image result for different enzymes in diges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88" t="1076" r="8544" b="54451"/>
            <a:stretch/>
          </p:blipFill>
          <p:spPr bwMode="auto">
            <a:xfrm>
              <a:off x="243524" y="1308537"/>
              <a:ext cx="6092133" cy="5265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067503" y="1355833"/>
              <a:ext cx="2082215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Mouth</a:t>
              </a:r>
            </a:p>
            <a:p>
              <a:pPr algn="ctr"/>
              <a:r>
                <a:rPr lang="en-US" sz="2800" dirty="0"/>
                <a:t>Starch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051737" y="3436403"/>
              <a:ext cx="2113746" cy="1261723"/>
            </a:xfrm>
            <a:prstGeom prst="rect">
              <a:avLst/>
            </a:prstGeom>
            <a:solidFill>
              <a:srgbClr val="87D2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51737" y="2396118"/>
              <a:ext cx="2082215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Stomach</a:t>
              </a:r>
            </a:p>
            <a:p>
              <a:pPr algn="ctr"/>
              <a:r>
                <a:rPr lang="en-US" sz="2800" dirty="0"/>
                <a:t>Proteins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5027" y="3842565"/>
              <a:ext cx="2255633" cy="26776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Small Intestine</a:t>
              </a:r>
            </a:p>
            <a:p>
              <a:pPr algn="ctr"/>
              <a:endParaRPr lang="en-US" sz="2800" b="1" dirty="0"/>
            </a:p>
            <a:p>
              <a:pPr algn="ctr"/>
              <a:r>
                <a:rPr lang="en-US" sz="2800" dirty="0"/>
                <a:t>Carbohydrate</a:t>
              </a:r>
            </a:p>
            <a:p>
              <a:pPr algn="ctr"/>
              <a:r>
                <a:rPr lang="en-US" sz="2800" dirty="0"/>
                <a:t>Protein</a:t>
              </a:r>
            </a:p>
            <a:p>
              <a:pPr algn="ctr"/>
              <a:r>
                <a:rPr lang="en-US" sz="2800" dirty="0"/>
                <a:t>Lipids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6275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different enzymes in diges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5"/>
          <a:stretch/>
        </p:blipFill>
        <p:spPr bwMode="auto">
          <a:xfrm>
            <a:off x="2488869" y="-15766"/>
            <a:ext cx="7711416" cy="68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20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Equations for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Starch 			Simple Sugars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Protein			Amino Acids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Lipids			Glycerol + Fatty Acids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56690" y="2191407"/>
            <a:ext cx="181303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03988" y="1622774"/>
            <a:ext cx="1626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AMYLASE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ENZYMES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2510" y="3731174"/>
            <a:ext cx="181303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88426" y="5339254"/>
            <a:ext cx="181303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19452" y="3178313"/>
            <a:ext cx="1844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PROTEASE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ENZYMES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56900" y="4766138"/>
            <a:ext cx="1844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LIPASE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ENZYMES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35007" y="383040"/>
            <a:ext cx="3531476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Why are the enzymes above the arrow instead of in the equation?</a:t>
            </a:r>
          </a:p>
        </p:txBody>
      </p:sp>
    </p:spTree>
    <p:extLst>
      <p:ext uri="{BB962C8B-B14F-4D97-AF65-F5344CB8AC3E}">
        <p14:creationId xmlns:p14="http://schemas.microsoft.com/office/powerpoint/2010/main" val="16992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digestive system diagram unlabel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 r="34589" b="5762"/>
          <a:stretch/>
        </p:blipFill>
        <p:spPr bwMode="auto">
          <a:xfrm>
            <a:off x="4480035" y="1195059"/>
            <a:ext cx="3317138" cy="54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276386" y="5522"/>
            <a:ext cx="7607704" cy="1325563"/>
          </a:xfrm>
        </p:spPr>
        <p:txBody>
          <a:bodyPr/>
          <a:lstStyle/>
          <a:p>
            <a:pPr algn="ctr"/>
            <a:r>
              <a:rPr lang="en-US" dirty="0"/>
              <a:t>Where Enzymes are Produced</a:t>
            </a:r>
          </a:p>
        </p:txBody>
      </p:sp>
    </p:spTree>
    <p:extLst>
      <p:ext uri="{BB962C8B-B14F-4D97-AF65-F5344CB8AC3E}">
        <p14:creationId xmlns:p14="http://schemas.microsoft.com/office/powerpoint/2010/main" val="429015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digestive system diagram unlabel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 r="34589" b="5762"/>
          <a:stretch/>
        </p:blipFill>
        <p:spPr bwMode="auto">
          <a:xfrm>
            <a:off x="4480035" y="1195059"/>
            <a:ext cx="3317138" cy="54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1914" y="2981946"/>
            <a:ext cx="3669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Pancreas</a:t>
            </a:r>
            <a:r>
              <a:rPr lang="en-US" sz="3200" dirty="0"/>
              <a:t>– produces all types of digestive enzymes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12612" y="4110356"/>
            <a:ext cx="3704563" cy="918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72" name="Picture 4" descr="Image result for pancre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1" t="13021" b="35287"/>
          <a:stretch/>
        </p:blipFill>
        <p:spPr bwMode="auto">
          <a:xfrm>
            <a:off x="1409556" y="4707575"/>
            <a:ext cx="1290481" cy="130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276386" y="5522"/>
            <a:ext cx="7607704" cy="1325563"/>
          </a:xfrm>
        </p:spPr>
        <p:txBody>
          <a:bodyPr/>
          <a:lstStyle/>
          <a:p>
            <a:pPr algn="ctr"/>
            <a:r>
              <a:rPr lang="en-US" dirty="0"/>
              <a:t>Where Enzymes are Produced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4074" y="1360083"/>
            <a:ext cx="3459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Salivary glands</a:t>
            </a:r>
            <a:r>
              <a:rPr lang="en-US" sz="3200" dirty="0"/>
              <a:t> – produce amylase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318949" y="1760976"/>
            <a:ext cx="2309341" cy="820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25364" y="1767679"/>
            <a:ext cx="2691810" cy="482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12182" y="3903255"/>
            <a:ext cx="3704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Small Intestine</a:t>
            </a:r>
            <a:r>
              <a:rPr lang="en-US" sz="3200" dirty="0"/>
              <a:t>– produces all types of digestive enzymes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37121" y="1331085"/>
            <a:ext cx="41338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Stomach</a:t>
            </a:r>
            <a:r>
              <a:rPr lang="en-US" sz="3200" dirty="0"/>
              <a:t>– produces protease (and hydrochloric acid which is NOT an enzyme)</a:t>
            </a: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flipH="1">
            <a:off x="6082866" y="4688085"/>
            <a:ext cx="2229316" cy="101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532184" y="1898692"/>
            <a:ext cx="1504937" cy="2692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96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Salivary glands</a:t>
            </a:r>
          </a:p>
          <a:p>
            <a:r>
              <a:rPr lang="en-US" sz="3600" dirty="0"/>
              <a:t>Pancreas</a:t>
            </a:r>
          </a:p>
        </p:txBody>
      </p:sp>
    </p:spTree>
    <p:extLst>
      <p:ext uri="{BB962C8B-B14F-4D97-AF65-F5344CB8AC3E}">
        <p14:creationId xmlns:p14="http://schemas.microsoft.com/office/powerpoint/2010/main" val="74072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Digestive System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function of the organs in the digestive system.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what an enzyme is.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role of different enzymes in digestion.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uses for the products of digestion.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6" y="2885090"/>
            <a:ext cx="677019" cy="518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5" y="3403255"/>
            <a:ext cx="677019" cy="5181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3" y="2359042"/>
            <a:ext cx="677019" cy="5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91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7" y="522783"/>
            <a:ext cx="11934497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Digestive enzymes </a:t>
            </a:r>
            <a:r>
              <a:rPr lang="en-US" sz="3600" dirty="0"/>
              <a:t>speed up the break down of food molecules into </a:t>
            </a:r>
            <a:r>
              <a:rPr lang="en-US" sz="3600" b="1" dirty="0">
                <a:solidFill>
                  <a:srgbClr val="FF0000"/>
                </a:solidFill>
              </a:rPr>
              <a:t>smaller molecules </a:t>
            </a:r>
            <a:r>
              <a:rPr lang="en-US" sz="3600" dirty="0"/>
              <a:t>that can be </a:t>
            </a:r>
            <a:r>
              <a:rPr lang="en-US" sz="3600" b="1" dirty="0">
                <a:solidFill>
                  <a:srgbClr val="FF0000"/>
                </a:solidFill>
              </a:rPr>
              <a:t>absorbed</a:t>
            </a:r>
            <a:r>
              <a:rPr lang="en-US" sz="3600" dirty="0"/>
              <a:t> (through the walls of the small intestine) into the bloodstream.</a:t>
            </a:r>
            <a:endParaRPr lang="en-US" sz="4800" dirty="0"/>
          </a:p>
        </p:txBody>
      </p:sp>
      <p:pic>
        <p:nvPicPr>
          <p:cNvPr id="3074" name="Picture 2" descr="Image result for absorption small intest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3"/>
          <a:stretch/>
        </p:blipFill>
        <p:spPr bwMode="auto">
          <a:xfrm>
            <a:off x="1529081" y="2096812"/>
            <a:ext cx="9133837" cy="45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380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absorption small intest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43" y="670034"/>
            <a:ext cx="10131973" cy="569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24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absorption small intest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10" y="528144"/>
            <a:ext cx="10754162" cy="604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Digestive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function of the organs in the digestive system.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what an enzyme is.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role of different enzymes in digestion.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uses for the products of digestion.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5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for Digestive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Glucose is used for </a:t>
            </a:r>
            <a:r>
              <a:rPr lang="en-US" sz="3600" b="1" dirty="0">
                <a:solidFill>
                  <a:srgbClr val="FF0000"/>
                </a:solidFill>
              </a:rPr>
              <a:t>respiration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Nutrients are also used to build new molecules that cells need.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3200" dirty="0"/>
              <a:t>Amino acids are used to build new proteins.</a:t>
            </a:r>
          </a:p>
          <a:p>
            <a:pPr lvl="1"/>
            <a:r>
              <a:rPr lang="en-US" sz="3200" dirty="0"/>
              <a:t>Glycerol and fatty acids are used to build new lipids.</a:t>
            </a:r>
          </a:p>
          <a:p>
            <a:pPr lvl="1"/>
            <a:r>
              <a:rPr lang="en-US" sz="3200" dirty="0"/>
              <a:t>Sugars are used to build new carbohydrates.</a:t>
            </a:r>
          </a:p>
        </p:txBody>
      </p:sp>
    </p:spTree>
    <p:extLst>
      <p:ext uri="{BB962C8B-B14F-4D97-AF65-F5344CB8AC3E}">
        <p14:creationId xmlns:p14="http://schemas.microsoft.com/office/powerpoint/2010/main" val="2845903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Digestive System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function of the organs in the digestive system.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what an enzyme is.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role of different enzymes in digestion.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uses for the products of digestion.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6" y="2885090"/>
            <a:ext cx="677019" cy="518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5" y="3482085"/>
            <a:ext cx="677019" cy="518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4" y="4125855"/>
            <a:ext cx="677019" cy="5181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3" y="2295444"/>
            <a:ext cx="677019" cy="5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23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 pg. 114-116 to review</a:t>
            </a:r>
          </a:p>
          <a:p>
            <a:r>
              <a:rPr lang="en-US" sz="3600" dirty="0"/>
              <a:t>Read pg. 109-111 and answer all questions on pg. 111.</a:t>
            </a:r>
          </a:p>
          <a:p>
            <a:r>
              <a:rPr lang="en-US" sz="3600" dirty="0"/>
              <a:t>Add to your vocabulary list definitions for:</a:t>
            </a:r>
          </a:p>
          <a:p>
            <a:pPr lvl="1"/>
            <a:r>
              <a:rPr lang="en-US" sz="3600" dirty="0"/>
              <a:t>Biological catalyst</a:t>
            </a:r>
          </a:p>
          <a:p>
            <a:pPr lvl="1"/>
            <a:r>
              <a:rPr lang="en-US" sz="3600" dirty="0"/>
              <a:t>Active site</a:t>
            </a:r>
          </a:p>
          <a:p>
            <a:pPr lvl="1"/>
            <a:r>
              <a:rPr lang="en-US" sz="3600" dirty="0"/>
              <a:t>Optimum conditions</a:t>
            </a:r>
          </a:p>
          <a:p>
            <a:pPr lvl="1"/>
            <a:r>
              <a:rPr lang="en-US" sz="3600" dirty="0"/>
              <a:t>Denatured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8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Digestive system</a:t>
            </a:r>
          </a:p>
          <a:p>
            <a:r>
              <a:rPr lang="en-US" sz="4000" dirty="0"/>
              <a:t>Salivary gland</a:t>
            </a:r>
          </a:p>
          <a:p>
            <a:r>
              <a:rPr lang="en-US" sz="4000" dirty="0"/>
              <a:t>Oesophagus</a:t>
            </a:r>
          </a:p>
          <a:p>
            <a:r>
              <a:rPr lang="en-US" sz="4000" dirty="0"/>
              <a:t>Stomach</a:t>
            </a:r>
          </a:p>
          <a:p>
            <a:r>
              <a:rPr lang="en-US" sz="4000" dirty="0"/>
              <a:t>Small intestine</a:t>
            </a:r>
          </a:p>
          <a:p>
            <a:r>
              <a:rPr lang="en-US" sz="4000" dirty="0"/>
              <a:t>Large intestine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2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4358" y="1450426"/>
            <a:ext cx="6364015" cy="4899957"/>
          </a:xfrm>
        </p:spPr>
        <p:txBody>
          <a:bodyPr>
            <a:noAutofit/>
          </a:bodyPr>
          <a:lstStyle/>
          <a:p>
            <a:r>
              <a:rPr lang="en-US" sz="3200" dirty="0"/>
              <a:t>Why does food need to be digested?</a:t>
            </a:r>
          </a:p>
          <a:p>
            <a:r>
              <a:rPr lang="en-US" sz="3200" dirty="0"/>
              <a:t>Where does mechanical digestion occur?</a:t>
            </a:r>
          </a:p>
          <a:p>
            <a:r>
              <a:rPr lang="en-US" sz="3200" dirty="0"/>
              <a:t>Where does chemical digestion occur?</a:t>
            </a:r>
          </a:p>
          <a:p>
            <a:r>
              <a:rPr lang="en-US" sz="3200" dirty="0"/>
              <a:t>Where does absorption of nutrients occur?</a:t>
            </a:r>
          </a:p>
          <a:p>
            <a:r>
              <a:rPr lang="en-US" sz="3200" dirty="0"/>
              <a:t>Where does absorption of water occur?</a:t>
            </a:r>
          </a:p>
        </p:txBody>
      </p:sp>
      <p:sp>
        <p:nvSpPr>
          <p:cNvPr id="4" name="Rectangle 3"/>
          <p:cNvSpPr/>
          <p:nvPr/>
        </p:nvSpPr>
        <p:spPr>
          <a:xfrm>
            <a:off x="7581143" y="548674"/>
            <a:ext cx="2090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Digestion Animation</a:t>
            </a:r>
            <a:endParaRPr lang="en-US" dirty="0"/>
          </a:p>
        </p:txBody>
      </p:sp>
      <p:pic>
        <p:nvPicPr>
          <p:cNvPr id="1026" name="Picture 2" descr="Image result for digestive system labele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1"/>
          <a:stretch/>
        </p:blipFill>
        <p:spPr bwMode="auto">
          <a:xfrm>
            <a:off x="223344" y="200351"/>
            <a:ext cx="4953000" cy="654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0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428" y="1526394"/>
            <a:ext cx="4768943" cy="25570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Food needs to be digested to turn large, insoluble food molecules into small, soluble food molecules that can be absorbed and used to make new products.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81143" y="548674"/>
            <a:ext cx="2090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Digestion Animation</a:t>
            </a:r>
            <a:endParaRPr lang="en-US" dirty="0"/>
          </a:p>
        </p:txBody>
      </p:sp>
      <p:pic>
        <p:nvPicPr>
          <p:cNvPr id="1026" name="Picture 2" descr="Image result for digestive system labele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1"/>
          <a:stretch/>
        </p:blipFill>
        <p:spPr bwMode="auto">
          <a:xfrm>
            <a:off x="223344" y="200351"/>
            <a:ext cx="4953000" cy="654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294744" y="214866"/>
            <a:ext cx="2999200" cy="1759077"/>
            <a:chOff x="3294744" y="214866"/>
            <a:chExt cx="2999200" cy="1759077"/>
          </a:xfrm>
        </p:grpSpPr>
        <p:sp>
          <p:nvSpPr>
            <p:cNvPr id="2" name="TextBox 1"/>
            <p:cNvSpPr txBox="1"/>
            <p:nvPr/>
          </p:nvSpPr>
          <p:spPr>
            <a:xfrm>
              <a:off x="4058744" y="214866"/>
              <a:ext cx="223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MECHANICAL DIGESTION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3294744" y="733340"/>
              <a:ext cx="1059542" cy="12406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08588" y="1973943"/>
            <a:ext cx="2770041" cy="830997"/>
            <a:chOff x="4058744" y="214866"/>
            <a:chExt cx="2770041" cy="830997"/>
          </a:xfrm>
        </p:grpSpPr>
        <p:sp>
          <p:nvSpPr>
            <p:cNvPr id="11" name="TextBox 10"/>
            <p:cNvSpPr txBox="1"/>
            <p:nvPr/>
          </p:nvSpPr>
          <p:spPr>
            <a:xfrm>
              <a:off x="4058744" y="214866"/>
              <a:ext cx="223520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CHEMICAL DIGESTION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994400" y="214866"/>
              <a:ext cx="834385" cy="4154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2355223" y="2389441"/>
            <a:ext cx="692777" cy="221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55223" y="2389441"/>
            <a:ext cx="344621" cy="30824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761436" y="3515164"/>
            <a:ext cx="3828050" cy="1985751"/>
            <a:chOff x="3528647" y="234795"/>
            <a:chExt cx="3828050" cy="1985751"/>
          </a:xfrm>
        </p:grpSpPr>
        <p:sp>
          <p:nvSpPr>
            <p:cNvPr id="22" name="TextBox 21"/>
            <p:cNvSpPr txBox="1"/>
            <p:nvPr/>
          </p:nvSpPr>
          <p:spPr>
            <a:xfrm>
              <a:off x="5121497" y="234795"/>
              <a:ext cx="223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ABSORPTION OF NUTRIENTS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3528647" y="979943"/>
              <a:ext cx="1694451" cy="12406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294744" y="5276573"/>
            <a:ext cx="5130799" cy="830997"/>
            <a:chOff x="2225898" y="160147"/>
            <a:chExt cx="5130799" cy="830997"/>
          </a:xfrm>
        </p:grpSpPr>
        <p:sp>
          <p:nvSpPr>
            <p:cNvPr id="27" name="TextBox 26"/>
            <p:cNvSpPr txBox="1"/>
            <p:nvPr/>
          </p:nvSpPr>
          <p:spPr>
            <a:xfrm>
              <a:off x="5121497" y="160147"/>
              <a:ext cx="223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ABSORPTION OF WATER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2225898" y="732831"/>
              <a:ext cx="3135085" cy="1451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74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Digestive System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function of the organs in the digestive system.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what an enzyme is.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role of different enzymes in digestion.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uses for the products of digestion.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25214" y="2270235"/>
            <a:ext cx="662151" cy="614855"/>
          </a:xfrm>
          <a:prstGeom prst="rightArrow">
            <a:avLst/>
          </a:prstGeom>
          <a:solidFill>
            <a:srgbClr val="31F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3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Enzyme</a:t>
            </a:r>
          </a:p>
          <a:p>
            <a:r>
              <a:rPr lang="en-US" sz="3200" dirty="0"/>
              <a:t>Carbohydrase</a:t>
            </a:r>
          </a:p>
          <a:p>
            <a:r>
              <a:rPr lang="en-US" sz="3200" dirty="0"/>
              <a:t>Amylase</a:t>
            </a:r>
          </a:p>
          <a:p>
            <a:r>
              <a:rPr lang="en-US" sz="3200" dirty="0"/>
              <a:t>Protease</a:t>
            </a:r>
          </a:p>
          <a:p>
            <a:r>
              <a:rPr lang="en-US" sz="3200" dirty="0"/>
              <a:t>Lipase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5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Enzymes and Absorption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2" y="1857156"/>
            <a:ext cx="6461234" cy="435133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Enzymes</a:t>
            </a:r>
            <a:r>
              <a:rPr lang="en-US" sz="3200" dirty="0"/>
              <a:t> are </a:t>
            </a:r>
            <a:r>
              <a:rPr lang="en-US" sz="3200" b="1" dirty="0">
                <a:solidFill>
                  <a:srgbClr val="FF0000"/>
                </a:solidFill>
              </a:rPr>
              <a:t>biological catalysts</a:t>
            </a:r>
            <a:r>
              <a:rPr lang="en-US" sz="3200" dirty="0"/>
              <a:t>.</a:t>
            </a:r>
          </a:p>
          <a:p>
            <a:endParaRPr lang="en-US" sz="1400" dirty="0"/>
          </a:p>
          <a:p>
            <a:r>
              <a:rPr lang="en-US" sz="3200" dirty="0"/>
              <a:t>Biological = relates to living things</a:t>
            </a:r>
            <a:r>
              <a:rPr lang="en-US" sz="1600" dirty="0"/>
              <a:t>	</a:t>
            </a:r>
          </a:p>
          <a:p>
            <a:r>
              <a:rPr lang="en-US" sz="3200" dirty="0"/>
              <a:t>Catalyst = molecules that speed of chemical reactions</a:t>
            </a:r>
          </a:p>
          <a:p>
            <a:endParaRPr lang="en-US" sz="1800" dirty="0"/>
          </a:p>
          <a:p>
            <a:r>
              <a:rPr lang="en-US" sz="3200" b="1" dirty="0">
                <a:solidFill>
                  <a:srgbClr val="FF0000"/>
                </a:solidFill>
              </a:rPr>
              <a:t>Digestive enzymes </a:t>
            </a:r>
            <a:r>
              <a:rPr lang="en-US" sz="3200" dirty="0"/>
              <a:t>speed up </a:t>
            </a:r>
            <a:r>
              <a:rPr lang="en-US" sz="3200" b="1" dirty="0">
                <a:solidFill>
                  <a:srgbClr val="FF0000"/>
                </a:solidFill>
              </a:rPr>
              <a:t>digestion</a:t>
            </a:r>
            <a:r>
              <a:rPr lang="en-US" sz="3200" dirty="0"/>
              <a:t>, breaking down large food molecules into smaller molecules.</a:t>
            </a:r>
          </a:p>
        </p:txBody>
      </p:sp>
      <p:pic>
        <p:nvPicPr>
          <p:cNvPr id="4098" name="Picture 2" descr="Image result for absorption small intest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51" y="2387216"/>
            <a:ext cx="49149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9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Digestive System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function of the organs in the digestive system.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what an enzyme is.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the role of different enzymes in digestion.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uses for the products of digestion.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25214" y="2270235"/>
            <a:ext cx="662151" cy="614855"/>
          </a:xfrm>
          <a:prstGeom prst="rightArrow">
            <a:avLst/>
          </a:prstGeom>
          <a:solidFill>
            <a:srgbClr val="31F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46" y="2885090"/>
            <a:ext cx="677019" cy="5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582</Words>
  <Application>Microsoft Office PowerPoint</Application>
  <PresentationFormat>Widescreen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Starter</vt:lpstr>
      <vt:lpstr>L3: Digestive System </vt:lpstr>
      <vt:lpstr>Vocabulary List</vt:lpstr>
      <vt:lpstr>PowerPoint Presentation</vt:lpstr>
      <vt:lpstr>PowerPoint Presentation</vt:lpstr>
      <vt:lpstr>L2: Digestive System (Part 1)</vt:lpstr>
      <vt:lpstr>Vocabulary List</vt:lpstr>
      <vt:lpstr>Digestive Enzymes and Absorption</vt:lpstr>
      <vt:lpstr>L2: Digestive System (Part 1)</vt:lpstr>
      <vt:lpstr>Where Digestion Happens</vt:lpstr>
      <vt:lpstr>PowerPoint Presentation</vt:lpstr>
      <vt:lpstr>Word Equations for Digestion</vt:lpstr>
      <vt:lpstr>Where Enzymes are Produced</vt:lpstr>
      <vt:lpstr>Where Enzymes are Produced</vt:lpstr>
      <vt:lpstr>Vocabulary List</vt:lpstr>
      <vt:lpstr>L2: Digestive System (Part 1)</vt:lpstr>
      <vt:lpstr>Digestive enzymes speed up the break down of food molecules into smaller molecules that can be absorbed (through the walls of the small intestine) into the bloodstream.</vt:lpstr>
      <vt:lpstr>PowerPoint Presentation</vt:lpstr>
      <vt:lpstr>PowerPoint Presentation</vt:lpstr>
      <vt:lpstr>Uses for Digestive Products</vt:lpstr>
      <vt:lpstr>L2: Digestive System (Part 1)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Penguizaur</dc:creator>
  <cp:lastModifiedBy>Penguizaur</cp:lastModifiedBy>
  <cp:revision>50</cp:revision>
  <dcterms:created xsi:type="dcterms:W3CDTF">2016-08-31T10:14:32Z</dcterms:created>
  <dcterms:modified xsi:type="dcterms:W3CDTF">2016-10-13T11:59:28Z</dcterms:modified>
</cp:coreProperties>
</file>