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5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2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2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0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45FD-7AAA-452E-A054-161410D37F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84F3-D960-4A7A-B43E-0C1A8449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5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825625"/>
            <a:ext cx="4046316" cy="4351338"/>
          </a:xfrm>
        </p:spPr>
        <p:txBody>
          <a:bodyPr/>
          <a:lstStyle/>
          <a:p>
            <a:r>
              <a:rPr lang="en-GB" dirty="0" smtClean="0"/>
              <a:t>How could you get pure water from this?</a:t>
            </a:r>
            <a:endParaRPr lang="en-US" dirty="0"/>
          </a:p>
        </p:txBody>
      </p:sp>
      <p:pic>
        <p:nvPicPr>
          <p:cNvPr id="1026" name="Picture 2" descr="http://craftbrew.cirqlemedia.com/wp-content/uploads/2014/06/DirtyWa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09" y="1690688"/>
            <a:ext cx="5608617" cy="37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L5: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what a mixture is.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how to separate mixtures by filtration and evaporation.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how to separate mixtures by distillation.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78"/>
            <a:ext cx="10515600" cy="1325563"/>
          </a:xfrm>
        </p:spPr>
        <p:txBody>
          <a:bodyPr/>
          <a:lstStyle/>
          <a:p>
            <a:r>
              <a:rPr lang="en-GB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269"/>
            <a:ext cx="10515600" cy="963874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Mixture</a:t>
            </a:r>
            <a:r>
              <a:rPr lang="en-GB" dirty="0" smtClean="0"/>
              <a:t> = combination of different particles that are not chemically joined (can be made of atoms, molecules, or compounds)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3297" y="3055716"/>
            <a:ext cx="3009417" cy="29862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12111" y="3414532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74839" y="4062712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61526" y="4340504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86673" y="3559215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13389" y="5013765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3481" y="5123721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1291" y="3055714"/>
            <a:ext cx="3009417" cy="29862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73657" y="3055714"/>
            <a:ext cx="3009417" cy="29862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06342" y="3802283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64720" y="5046560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7047" y="4305780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10758" y="3368231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50734" y="3886199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9282" y="3569344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19126" y="3724152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57348" y="3547638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74458" y="5029199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13648" y="4883550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44759" y="4622638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55975" y="4696425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834615" y="3298781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421302" y="3576573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150509" y="4929363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60346" y="5207155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154850" y="3774788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899242" y="3858704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387790" y="3541849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654487" y="4459620"/>
            <a:ext cx="474562" cy="486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492199" y="4776478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003415" y="4850265"/>
            <a:ext cx="251267" cy="2604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453504" y="4340503"/>
            <a:ext cx="385578" cy="3703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540556" y="4449015"/>
            <a:ext cx="385578" cy="3703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734066" y="5389691"/>
            <a:ext cx="385578" cy="3703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73215" y="2654562"/>
            <a:ext cx="258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Pure Element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805421" y="2656339"/>
            <a:ext cx="258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Pure Compound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355715" y="2637909"/>
            <a:ext cx="258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Mixture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72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6" y="210327"/>
            <a:ext cx="5235789" cy="1325563"/>
          </a:xfrm>
        </p:spPr>
        <p:txBody>
          <a:bodyPr/>
          <a:lstStyle/>
          <a:p>
            <a:r>
              <a:rPr lang="en-GB" dirty="0" smtClean="0"/>
              <a:t>Examples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0165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Seawater </a:t>
            </a:r>
          </a:p>
          <a:p>
            <a:r>
              <a:rPr lang="en-GB" sz="4000" dirty="0" smtClean="0"/>
              <a:t>Tea</a:t>
            </a:r>
          </a:p>
          <a:p>
            <a:r>
              <a:rPr lang="en-GB" sz="4000" dirty="0" smtClean="0"/>
              <a:t>Air </a:t>
            </a:r>
          </a:p>
          <a:p>
            <a:r>
              <a:rPr lang="en-GB" sz="4000" dirty="0" smtClean="0"/>
              <a:t>Soil</a:t>
            </a:r>
            <a:endParaRPr lang="en-US" sz="4000" dirty="0"/>
          </a:p>
        </p:txBody>
      </p:sp>
      <p:pic>
        <p:nvPicPr>
          <p:cNvPr id="2050" name="Picture 2" descr="http://www.rsc.org/chemistryworld/sites/default/files/upload/sea-waves-breaking_shutterstock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06" y="754062"/>
            <a:ext cx="3204880" cy="24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lieveinsuccess.co.uk/blog/wp-content/uploads/2015/09/Tea-and-Biscu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54" y="3984957"/>
            <a:ext cx="3296048" cy="219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lobe-views.com/dcim/dreams/wind/wind-0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54" y="1246156"/>
            <a:ext cx="3274335" cy="21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oodforlifescotland.org/media/1031/soil_photo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513" y="3692424"/>
            <a:ext cx="3105673" cy="24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 Can be Separated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Since mixtures are not chemically joined they can be separated by physical means.</a:t>
            </a:r>
            <a:endParaRPr lang="en-US" dirty="0"/>
          </a:p>
        </p:txBody>
      </p:sp>
      <p:pic>
        <p:nvPicPr>
          <p:cNvPr id="3074" name="Picture 2" descr="https://separating-mixtures.wikispaces.com/file/view/sieving.jpg/245936487/242x208/sie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36" y="3095002"/>
            <a:ext cx="3386278" cy="29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Separating Insoluble Solid from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14549" cy="4351338"/>
          </a:xfrm>
        </p:spPr>
        <p:txBody>
          <a:bodyPr/>
          <a:lstStyle/>
          <a:p>
            <a:r>
              <a:rPr lang="en-GB" dirty="0" smtClean="0"/>
              <a:t>Filtration separates insoluble solids from liquids.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Insoluble</a:t>
            </a:r>
            <a:r>
              <a:rPr lang="en-GB" dirty="0" smtClean="0"/>
              <a:t> = does not dissolve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Soluble</a:t>
            </a:r>
            <a:r>
              <a:rPr lang="en-GB" dirty="0" smtClean="0"/>
              <a:t> = able to dissolve</a:t>
            </a:r>
          </a:p>
          <a:p>
            <a:endParaRPr lang="en-GB" dirty="0" smtClean="0"/>
          </a:p>
          <a:p>
            <a:r>
              <a:rPr lang="en-GB" dirty="0" smtClean="0"/>
              <a:t>Filter paper has tiny holes that allow liquid particles and dissolved solids through. Insoluble solids are too big to fit through the holes.</a:t>
            </a:r>
          </a:p>
          <a:p>
            <a:endParaRPr lang="en-GB" dirty="0"/>
          </a:p>
        </p:txBody>
      </p:sp>
      <p:pic>
        <p:nvPicPr>
          <p:cNvPr id="4098" name="Picture 2" descr="http://www.ssc.education.ed.ac.uk/BSL/pictures/filtr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12" y="2222300"/>
            <a:ext cx="28956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Separating Soluble Solids from a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2747" cy="435133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Evaporation</a:t>
            </a:r>
            <a:r>
              <a:rPr lang="en-GB" dirty="0" smtClean="0"/>
              <a:t> can be used to separate soluble solids from a liquid.</a:t>
            </a:r>
          </a:p>
          <a:p>
            <a:endParaRPr lang="en-GB" dirty="0"/>
          </a:p>
          <a:p>
            <a:r>
              <a:rPr lang="en-GB" dirty="0" smtClean="0"/>
              <a:t>Different substances will evaporate or boil at different temperatures.</a:t>
            </a:r>
          </a:p>
          <a:p>
            <a:r>
              <a:rPr lang="en-GB" dirty="0" smtClean="0"/>
              <a:t>Heat the mixture to the boiling point of the liquid.</a:t>
            </a:r>
          </a:p>
          <a:p>
            <a:r>
              <a:rPr lang="en-GB" dirty="0" smtClean="0"/>
              <a:t>The liquid will evaporate and leave the solid behind.</a:t>
            </a:r>
            <a:endParaRPr lang="en-US" dirty="0"/>
          </a:p>
        </p:txBody>
      </p:sp>
      <p:pic>
        <p:nvPicPr>
          <p:cNvPr id="5122" name="Picture 2" descr="https://upload.wikimedia.org/wikipedia/commons/8/89/Evapo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35" y="2752886"/>
            <a:ext cx="3459665" cy="21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6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sc.education.ed.ac.uk/BSL/pictures/dist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30" y="610104"/>
            <a:ext cx="6476718" cy="57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9393" y="1049774"/>
            <a:ext cx="3825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Separating a Liquid from a </a:t>
            </a:r>
            <a:r>
              <a:rPr lang="en-GB" sz="3600" dirty="0" smtClean="0"/>
              <a:t>Solution:</a:t>
            </a:r>
          </a:p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Distillation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Separating a Liquid from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Distillation</a:t>
            </a:r>
            <a:r>
              <a:rPr lang="en-GB" dirty="0" smtClean="0"/>
              <a:t> = method of separating a mixture based on the different boiling points of the different substances</a:t>
            </a:r>
          </a:p>
          <a:p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Heat the mixture to the boiling point of one substance (but not hot enough to boil the second</a:t>
            </a:r>
            <a:r>
              <a:rPr lang="en-GB" dirty="0" smtClean="0"/>
              <a:t>).</a:t>
            </a:r>
          </a:p>
          <a:p>
            <a:pPr marL="514350" indent="-514350">
              <a:buAutoNum type="arabicPeriod"/>
            </a:pPr>
            <a:r>
              <a:rPr lang="en-GB" dirty="0" smtClean="0"/>
              <a:t>Thermometer used to monitor the temperature.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The liquid turns to a </a:t>
            </a:r>
            <a:r>
              <a:rPr lang="en-GB" dirty="0" smtClean="0"/>
              <a:t>gas, rises, </a:t>
            </a:r>
            <a:r>
              <a:rPr lang="en-GB" dirty="0" smtClean="0"/>
              <a:t>and passes into the condenser.</a:t>
            </a:r>
          </a:p>
          <a:p>
            <a:pPr marL="514350" indent="-514350">
              <a:buAutoNum type="arabicPeriod"/>
            </a:pPr>
            <a:r>
              <a:rPr lang="en-GB" dirty="0" smtClean="0"/>
              <a:t>The condenser cools the hot gas.</a:t>
            </a:r>
          </a:p>
          <a:p>
            <a:pPr marL="514350" indent="-514350">
              <a:buAutoNum type="arabicPeriod"/>
            </a:pPr>
            <a:r>
              <a:rPr lang="en-GB" dirty="0" smtClean="0"/>
              <a:t>The gas then condenses (turns back to liquid) and is collected.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285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Starter</vt:lpstr>
      <vt:lpstr>L5: Mixtures</vt:lpstr>
      <vt:lpstr>Mixtures</vt:lpstr>
      <vt:lpstr>Examples of Mixtures</vt:lpstr>
      <vt:lpstr>Mixtures Can be Separated</vt:lpstr>
      <vt:lpstr>Separating Insoluble Solid from a Solution</vt:lpstr>
      <vt:lpstr>Separating Soluble Solids from a Liquid</vt:lpstr>
      <vt:lpstr>PowerPoint Presentation</vt:lpstr>
      <vt:lpstr>Separating a Liquid from a 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Jessica Luu</dc:creator>
  <cp:lastModifiedBy>Jessica Luu</cp:lastModifiedBy>
  <cp:revision>8</cp:revision>
  <dcterms:created xsi:type="dcterms:W3CDTF">2015-12-01T21:57:31Z</dcterms:created>
  <dcterms:modified xsi:type="dcterms:W3CDTF">2015-12-02T14:13:03Z</dcterms:modified>
</cp:coreProperties>
</file>