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4" r:id="rId8"/>
    <p:sldId id="265" r:id="rId9"/>
    <p:sldId id="266" r:id="rId10"/>
    <p:sldId id="263" r:id="rId11"/>
    <p:sldId id="262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" y="2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3T12:20:25.936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B3228D9-3674-4D26-BD42-20D8E1503CB4}" emma:medium="tactile" emma:mode="ink">
          <msink:context xmlns:msink="http://schemas.microsoft.com/ink/2010/main" type="writingRegion" rotatedBoundingBox="4410,11710 9896,11774 9883,12907 4397,12843"/>
        </emma:interpretation>
      </emma:emma>
    </inkml:annotationXML>
    <inkml:traceGroup>
      <inkml:annotationXML>
        <emma:emma xmlns:emma="http://www.w3.org/2003/04/emma" version="1.0">
          <emma:interpretation id="{1FDAABA9-48C2-47E4-8175-B882F19C391E}" emma:medium="tactile" emma:mode="ink">
            <msink:context xmlns:msink="http://schemas.microsoft.com/ink/2010/main" type="paragraph" rotatedBoundingBox="4410,11710 9896,11774 9883,12907 4397,128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3334E4-2218-4D26-9236-69503BE08ED7}" emma:medium="tactile" emma:mode="ink">
              <msink:context xmlns:msink="http://schemas.microsoft.com/ink/2010/main" type="line" rotatedBoundingBox="4410,11710 9896,11774 9883,12907 4397,12843"/>
            </emma:interpretation>
          </emma:emma>
        </inkml:annotationXML>
        <inkml:traceGroup>
          <inkml:annotationXML>
            <emma:emma xmlns:emma="http://www.w3.org/2003/04/emma" version="1.0">
              <emma:interpretation id="{8B77A196-261A-4856-AB3C-3D73A94E6552}" emma:medium="tactile" emma:mode="ink">
                <msink:context xmlns:msink="http://schemas.microsoft.com/ink/2010/main" type="inkWord" rotatedBoundingBox="4410,11710 5201,11719 5192,12475 4401,12466"/>
              </emma:interpretation>
              <emma:one-of disjunction-type="recognition" id="oneOf0">
                <emma:interpretation id="interp0" emma:lang="en-GB" emma:confidence="0">
                  <emma:literal>mo</emma:literal>
                </emma:interpretation>
                <emma:interpretation id="interp1" emma:lang="en-GB" emma:confidence="0">
                  <emma:literal>omen</emma:literal>
                </emma:interpretation>
                <emma:interpretation id="interp2" emma:lang="en-GB" emma:confidence="0">
                  <emma:literal>mono</emma:literal>
                </emma:interpretation>
                <emma:interpretation id="interp3" emma:lang="en-GB" emma:confidence="0">
                  <emma:literal>mg</emma:literal>
                </emma:interpretation>
                <emma:interpretation id="interp4" emma:lang="en-GB" emma:confidence="0">
                  <emma:literal>moo</emma:literal>
                </emma:interpretation>
              </emma:one-of>
            </emma:emma>
          </inkml:annotationXML>
          <inkml:trace contextRef="#ctx0" brushRef="#br0">544 120 139 0,'0'0'104'15,"0"0"7"-15,0 0-40 16,-6-26-40-16,6 26 2 16,-5-23-4-16,5 23-4 15,-17-25-1-15,17 25-6 16,-30-20-5-16,9 12-3 16,-9-1-2-16,-1 3-3 15,-3 4-1-15,0 2-2 0,0 4 0 16,0 5 0-16,0 3 0 15,4 3-1-15,4 5 0 16,-1 1 0-16,3 4 0 16,1-1 0-16,2 5 0 15,2 1 1-15,2 2 0 16,2 4 0-16,2 0 0 16,4 0 1-16,1 3-1 15,6 1 1-15,6-2-2 16,5 1 1-16,6-3-1 15,6 2 0-15,8-2-1 16,5-2 1-16,3-2 0 0,9-5 0 16,1-5 0-16,4-1 0 15,6-6-1-15,-3-5 1 16,1-10 0-16,2-4-2 16,-4-9 2-16,-4-6 0 15,-4-6 0-15,-7-7-2 16,-2-6 3-16,-12-1-2 15,-7-5 1-15,-7 1-1 16,-8-5 2-16,-10 1-3 16,-7 2 2-16,-4 0-1 15,-9 5 1-15,1 4-2 16,-3 4 2-16,0 4 0 16,2 5-1-16,1 4 1 0,3 4-3 15,-1 0-9-15,25 15-31 16,-40-12-84-16,40 12-5 15,-32 2-2-15,32-2-6 16</inkml:trace>
          <inkml:trace contextRef="#ctx0" brushRef="#br0" timeOffset="10392.6295">268 126 34 0,'0'0'84'16,"0"0"5"-16,8-17-32 16,-8 17-7-16,0 0-5 15,-2-17-7-15,2 17-5 16,0 0-6-16,0 0-4 16,0 0-4-16,0 0-4 15,-25 5-2-15,25-5-3 16,-22 27-4-16,7-8-1 15,-2 1-1-15,-2 7 1 16,-2-3 0-16,2 7 0 0,-2-5-1 16,6 2 1-16,-2-5-1 15,4-2 1-15,2-4 0 16,11-17-1-16,0 0-1 16,0 0 0-16,0 0-1 15,20-27 0-15,3 1 0 16,4-8-2-16,5-4 1 15,2 0-2-15,0 4 2 16,0 4-1-16,-6 6 0 16,-3 5-1-16,-8 9 1 15,-17 10 0-15,0 0 0 16,0 0 0-16,1 23 0 0,-16-4 0 16,-2 7 0-16,-5 5 1 15,-3 1-1-15,1 4 1 16,-3-2 0-1,4 0 0-15,1-2-1 0,3-4 0 16,4-7 0-16,15-21 1 16,-13 21-1-16,13-21 1 15,0 0-1-15,30-36 0 16,-6 7 0-16,7-5 1 16,4-5 0-16,1-1-2 15,0 4 1-15,-4 6 0 16,-3 3 0-16,-10 12-1 15,-19 15 1-15,0 0 0 0,9 23-1 16,-24 3 2-16,-6 10-2 16,-3 8 2-16,-3 5-2 15,-1 2 2 1,1 0-2-16,1-4 2 0,5-3-1 16,6-9 0-16,6-10 0 15,9-25 0-15,0 0 0 16,0 0-1-16,32-36 1 15,-4-4 0-15,6-7 0 16,4-8-1-16,3-1 2 16,1 1-2-16,-4 8 1 15,-4 7 0-15,-8 12 0 0,-9 9-1 16,-17 19 1-16,0 0 0 16,4 17-1-1,-17 9 2-15,-4 10-1 16,-6 6 0-16,-3 5 0 15,-1 4 1-15,-1-2-2 0,1 0 1 16,5-5 0-16,1-10 0 16,6-6 0-16,15-28 1 15,-12 19-2-15,12-19 1 16,21-32 0-16,0 0 0 16,7-6 1-16,4-6-2 15,2 1 1-15,-1 1-1 16,-1 8 1-16,-8 8-1 0,-3 11 0 15,-21 15 0 1,17 6 0-16,-21 12 1 16,-5 15-1-16,-6 8 1 15,-4 6-1-15,-4 6 2 0,0-2 0 16,3-4 0-16,1-3-2 16,4-10 2-16,7-13-1 15,8-21 0-15,0 0 0 16,23-17 0-16,-2-12-1 15,3-7 1-15,4-5 0 16,3-3-1-16,-3 1 0 16,0 7 0-16,-3 6 1 15,-6 9-2-15,-19 21 1 16,24-7-1-16,-24 7 2 16,0 37-1-16,-9-3 0 15,-2 4 2-15,-6 6-1 0,0-5 1 16,1 1-1-16,1-8 2 15,6-9-2-15,9-23 1 16,0 0-1-16,0 0 0 16,9-21 1-16,6-9-2 15,4-4 1-15,2-4-2 16,2 2 2-16,-2 6 0 16,-3 9-1-16,-18 21 0 15,25-15 0-15,-25 15 0 16,9 24 1-16,-9-3-1 15,-1 9-21-15,-9-3-93 16,8-4-2-16,-2-6-7 16,4-17-6-16</inkml:trace>
        </inkml:traceGroup>
        <inkml:traceGroup>
          <inkml:annotationXML>
            <emma:emma xmlns:emma="http://www.w3.org/2003/04/emma" version="1.0">
              <emma:interpretation id="{1CBEDF49-007E-405C-89D1-70A080CF0017}" emma:medium="tactile" emma:mode="ink">
                <msink:context xmlns:msink="http://schemas.microsoft.com/ink/2010/main" type="inkWord" rotatedBoundingBox="6284,11742 9896,11785 9883,12907 6271,12865"/>
              </emma:interpretation>
              <emma:one-of disjunction-type="recognition" id="oneOf1">
                <emma:interpretation id="interp5" emma:lang="en-GB" emma:confidence="0">
                  <emma:literal>oxygen</emma:literal>
                </emma:interpretation>
                <emma:interpretation id="interp6" emma:lang="en-GB" emma:confidence="0">
                  <emma:literal>Oxygen</emma:literal>
                </emma:interpretation>
                <emma:interpretation id="interp7" emma:lang="en-GB" emma:confidence="0">
                  <emma:literal>0xygen</emma:literal>
                </emma:interpretation>
              </emma:one-of>
            </emma:emma>
          </inkml:annotationXML>
          <inkml:trace contextRef="#ctx0" brushRef="#br0" timeOffset="931.6652">2163 158 74 0,'0'-21'93'15,"0"21"7"-15,-6-19 0 16,6 19-74-16,-13-17 0 15,13 17 1-15,-19-19-4 16,2 8-2-16,17 11-1 16,-36-13-4-16,17 11-5 15,-7 2-2-15,3 5-2 16,-5 5-1-16,3 9-2 16,1 5 0-16,3 8 1 15,6 8-1-15,4 7 1 16,7 4 0-16,8 6 2 0,5-2-2 15,12 0 3-15,3-6-2 16,8-8 2-16,2-14-3 16,10-7 0-16,-1-18 0 15,3-9-1-15,-3-12-2 16,-1-6-1-16,-5-9 0 16,-4-2-1-16,-11-3 1 15,-7-3-1-15,-9 3 0 16,-12-3-1-16,-9 2 1 15,-4 3 0-15,-7 3 0 16,-1 3-3-16,5 7-3 16,-5 3-11-16,27 21-22 15,-30-11-54-15,30 11-31 0,0 0-1 16,23 26-2-16</inkml:trace>
          <inkml:trace contextRef="#ctx0" brushRef="#br0" timeOffset="1390.9873">2905 94 197 0,'0'-17'123'0,"0"17"3"0,-17 0-1 16,-7 13-98-16,5 15-3 15,-15 8-7-15,-2 9-5 16,-9 12-3-16,-6 9-2 16,-4-2-4-16,0 2-1 15,2-3-8-15,6-14-7 16,15 0-21-16,0-23-36 15,20-7-56-15,12-19-2 16,17-3-2-16,8-16-1 16</inkml:trace>
          <inkml:trace contextRef="#ctx0" brushRef="#br0" timeOffset="1172.8317">2529 214 154 0,'0'0'118'0,"17"23"2"15,-5 2-2-15,7 14-73 0,1-1-29 16,11 9 2-16,3 1-8 15,5-5-4-15,6-1-11 16,-7-12-13-16,8 4-28 16,-18-19-72-16,4-8-1 15,-7-14-3-15,-8-12 1 16</inkml:trace>
          <inkml:trace contextRef="#ctx0" brushRef="#br0" timeOffset="1816.2906">3077 169 70 0,'26'0'109'15,"-26"0"1"-15,21 38 5 16,-21 5-46-16,-5 6-45 16,5 18 6-16,-4-5-6 15,9 4 0-15,3-9-6 16,11-8-1-16,4-19-7 16,9-11-4-16,4-23-5 15,1-20-5-15,5-10 1 16,-6-14-4-16,-2-10 3 15,-12-6-4-15,-8-6 3 0,-9 5 2 16,-5 7 3-16,-3 14 0 16,-7 10 3-16,10 34 1 15,-23-7 4 1,20 37 2-16,1 19 0 16,6 17 3-16,-3 10-1 0,7 11 5 15,-4 3-4-15,7 3 2 16,-7-6-7-16,3-2 1 15,-7-10-4-15,2-7-4 16,-7-7-2-16,-7-8-9 16,-5-10-6-16,-13-14-22 15,6 1-41-15,-16-25-58 16,10-3 0-16,-6-15-2 0,13-2-2 16</inkml:trace>
          <inkml:trace contextRef="#ctx0" brushRef="#br0" timeOffset="2423.7191">4122 258 134 0,'-14'-17'114'16,"-6"-4"3"-16,-5 6-1 15,-11-6-81-15,4 14-4 16,-8-3-8-16,4 12-8 15,-3 6-4-15,7 11-1 16,3 9-3-16,9 6 1 16,4 6-1-16,11 3 2 15,5-5 0-15,9-4-1 16,10-12 0-16,8-10-2 16,7-14-2-16,5-13-5 15,-1-14-2-15,2-6-1 16,-4-7-1-16,-4-5-1 0,-8 1 0 15,-7 3 0-15,-7 9 1 16,-7 8 1-16,-3 26 1 16,0 0 2-16,0 0-1 15,-5 41 3-15,7 10 0 16,3 15 3-16,-1 12 1 16,4 7 3-16,-5 3-2 15,1 1 4-15,-2-6-5 0,-2-5 3 16,-7-8-4-1,-3-10-3-15,-5-13-2 16,-8-11-7-16,-1-9-8 16,-10-25-33-16,9-8-75 0,-11-17-7 15,10-11 3-15,-1-13-4 16</inkml:trace>
          <inkml:trace contextRef="#ctx0" brushRef="#br0" timeOffset="2819.9494">4269 394 180 0,'6'19'119'0,"-6"-19"2"15,24 13-2-15,3-15-98 0,1-11-5 16,10-4-4-16,1-11-5 15,5-3-3-15,-5-6 0 16,-1 1-5-16,-9-2 2 16,-9-2-2-16,-14 2 1 15,-10 6-1-15,-11 6 2 16,-6 7-2-16,-5 10 1 16,-6 9 3-16,-4 11 1 15,4 13 4-15,0 12-1 16,9 13 4-16,2 1 0 15,10 6 2-15,5-1-2 16,12 0-1-16,5-8-3 0,10-5-5 16,11-12-10-16,2-15-14 15,15 2-34-15,-13-25-73 16,11-5-2-16,-3-13-1 16,-1-6 1-16</inkml:trace>
          <inkml:trace contextRef="#ctx0" brushRef="#br0" timeOffset="3152.1775">4851 126 166 0,'19'-4'121'0,"-10"25"1"15,-3 11 4-15,9 13-87 16,-17 0-8-16,11 12-4 16,-7-6-7-16,8 2-1 0,-7-13-4 15,7-8-3-15,-10-32-3 16,19 11-5-16,-6-28-1 15,4-17-2-15,6-9-2 16,1-10-3-16,5-2 2 16,1-4-1-16,8 8 0 15,-1 6 0-15,5 11 2 16,-1 13-1-16,1 16 4 16,-4 10 1-16,0 14 0 15,-6 15 1-15,-6 10 0 16,-3 9-1-16,-8 7-3 15,-6-1-14-15,5 10-69 0,-14-14-51 16,3-8-4-16,-3-14-6 16,0-33-4-16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3T12:21:04.67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4937812-4FBD-4531-81FA-872A8E331A07}" emma:medium="tactile" emma:mode="ink">
          <msink:context xmlns:msink="http://schemas.microsoft.com/ink/2010/main" type="writingRegion" rotatedBoundingBox="13594,8441 28932,8148 28973,10325 13636,10618"/>
        </emma:interpretation>
      </emma:emma>
    </inkml:annotationXML>
    <inkml:traceGroup>
      <inkml:annotationXML>
        <emma:emma xmlns:emma="http://www.w3.org/2003/04/emma" version="1.0">
          <emma:interpretation id="{3D002BFF-1B92-46C4-823B-4D53C3E2A42D}" emma:medium="tactile" emma:mode="ink">
            <msink:context xmlns:msink="http://schemas.microsoft.com/ink/2010/main" type="paragraph" rotatedBoundingBox="21484,8283 28946,8247 28952,9465 21490,95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BDCB288-EE4D-4B5B-B121-37B5BAE8B938}" emma:medium="tactile" emma:mode="ink">
              <msink:context xmlns:msink="http://schemas.microsoft.com/ink/2010/main" type="line" rotatedBoundingBox="21484,8283 28946,8247 28952,9465 21490,9501"/>
            </emma:interpretation>
          </emma:emma>
        </inkml:annotationXML>
        <inkml:traceGroup>
          <inkml:annotationXML>
            <emma:emma xmlns:emma="http://www.w3.org/2003/04/emma" version="1.0">
              <emma:interpretation id="{B04B2871-6DE5-4757-89C6-19A7F133DBF7}" emma:medium="tactile" emma:mode="ink">
                <msink:context xmlns:msink="http://schemas.microsoft.com/ink/2010/main" type="inkWord" rotatedBoundingBox="21484,8283 28946,8247 28952,9465 21490,9501"/>
              </emma:interpretation>
              <emma:one-of disjunction-type="recognition" id="oneOf0">
                <emma:interpretation id="interp0" emma:lang="en-GB" emma:confidence="0">
                  <emma:literal>deoxygenated</emma:literal>
                </emma:interpretation>
                <emma:interpretation id="interp1" emma:lang="en-GB" emma:confidence="0">
                  <emma:literal>deoxygenate d</emma:literal>
                </emma:interpretation>
                <emma:interpretation id="interp2" emma:lang="en-GB" emma:confidence="0">
                  <emma:literal>de oxygenated</emma:literal>
                </emma:interpretation>
                <emma:interpretation id="interp3" emma:lang="en-GB" emma:confidence="0">
                  <emma:literal>deoxygenated d</emma:literal>
                </emma:interpretation>
                <emma:interpretation id="interp4" emma:lang="en-GB" emma:confidence="0">
                  <emma:literal>deoxygenates d</emma:literal>
                </emma:interpretation>
              </emma:one-of>
            </emma:emma>
          </inkml:annotationXML>
          <inkml:trace contextRef="#ctx0" brushRef="#br0">8085-939 84 0,'17'-9'97'16,"-17"9"4"-16,11-23 2 16,-11 23-56-16,4-38-13 15,-2 19 1-15,-11-11-7 16,1 6-3-16,-11-5-5 15,0 7-5-15,-5-1-3 16,-1 10-4-16,-5 3-1 16,-2 12-3-16,0 6 0 15,3 9-1-15,-1 7-2 0,4 10-1 16,-3 6-1-16,5 7 1 16,3 6 0-1,2 6 1-15,6-3 0 16,4-1 1-16,7-8 0 0,9-9 1 15,12-11-1-15,9-18 0 16,10-18 1-16,8-20-2 16,5-14 1-16,3-14-2 15,1-11 2-15,-2-7-2 16,-4-7 2-16,-7-5-2 16,-10-1-3-16,-6 5 3 15,-9 1-3-15,-7 11 3 16,-7 10-3-16,-3 12 3 15,-5 15-5-15,-3 15 5 16,8 19 0-16,-22 10 0 16,10 14-1-16,1 16 1 15,1 11 3-15,-1 9-3 0,2 12 3 16,3 5-2-16,2 3 2 16,2 3-2-16,8 2 3 15,3-8 0-15,7-7-2 16,8-11 2-16,12-16 0 15,6-11 0-15,5-17 0 16,8-13 0-16,1-19-1 16,1-11-1-16,0-15 1 15,-5-10-3-15,-4-6 2 16,-11-3-2-16,-4-4 1 16,-15 1-1-16,-8 5 0 15,-10 0-1-15,-10 9-4 0,-7 9 4 16,-5 17 0-16,-5 16 0 15,-1 13 0-15,2 17 1 16,-1 13 0-16,6 18 1 16,4 15 3-16,2 8-3 15,6 3-1-15,5-3 1 16,6-1-1-16,5-8 0 16,10-8-9-16,4-18-16 15,19-2-50-15,0-25-48 16,5-15-1-16,-2-13-3 15,8-13 0-15</inkml:trace>
          <inkml:trace contextRef="#ctx0" brushRef="#br0" timeOffset="321.1166">9245-1290 228 0,'-38'-8'117'0,"14"16"3"15,-5 9-5-15,-7 7-98 16,10 16 2-16,-1 5-1 16,10 14 2-16,0 0-1 15,17 7-1-15,2-8-5 16,15-1 1-16,6-12-4 16,13-13-1-16,5-17-2 0,7-13-3 15,-3-19-2-15,-2-11-1 16,-3-12-1-1,-8-9 0-15,-7-6 0 16,-10-5-2-16,-11 0 0 0,-10 1-4 16,-5 8-7-16,-10 0-22 15,4 19-75-15,-10 4-20 16,5 11-3-16,1 7 0 16</inkml:trace>
          <inkml:trace contextRef="#ctx0" brushRef="#br0" timeOffset="825.1598">9626-1305 143 0,'-28'-2'106'16,"28"2"6"-16,0 0 0 15,-9 30-66-15,29 0-12 16,5 2-3-16,17 16-7 0,-1 1-5 15,8 6-4 1,0-1-7-16,2 3-2 16,-5-6-7-16,-9-9-10 15,1-3-28-15,-21-18-78 16,0-8-2-16,-17-13-3 0,0 0 1 16</inkml:trace>
          <inkml:trace contextRef="#ctx0" brushRef="#br0" timeOffset="1082.5112">10031-1307 209 0,'0'0'113'0,"-31"21"-2"16,7 1-2 0,-4 14-95-16,-6 8-3 15,3 9 1-15,-6-1-5 16,4 3-2-16,-2 0-9 0,2-12-18 15,9 3-44-15,5-16-47 16,6-13 0-16,13-17-2 16,0 0-1-16</inkml:trace>
          <inkml:trace contextRef="#ctx0" brushRef="#br0" timeOffset="1516.8198">10308-1203 163 0,'0'0'107'0,"-21"-6"7"16,21 6 0-16,-13 28-69 15,13 8-19-15,-2 2-3 16,10 9-4-16,-1 1-4 15,10 1-3-15,0-10-4 16,8-7-2-16,3-16-2 16,6-13-2-16,2-14-2 15,0-14-2-15,-2-9-1 16,-4-9-1-16,-3-2-1 16,-8-6-1-16,-8 5 2 15,-7 3-2-15,-6 9 3 16,-4 11 1-16,6 23 2 0,-17-9 2 15,10 26 2-15,3 17 2 16,4 15 0-16,6 15 4 16,-3 8-1-16,7 9 3 15,-5 0-3-15,3 2 2 16,-6-7-4-16,0-4 1 16,-6-10-4-16,-4-11-3 15,-5-9-10-15,-9-16-10 16,5 2-37-16,-12-22-72 15,5-8 1-15,-7-11-5 16,7-6 1-16</inkml:trace>
          <inkml:trace contextRef="#ctx0" brushRef="#br0" timeOffset="2152.1932">11307-1241 137 0,'-26'-19'103'16,"0"4"7"-16,-8 4-2 16,-10 1-73-16,8 16-1 15,-7 1-6-15,3 14-6 16,0 8-5-16,8 12-2 15,4 6-6-15,11 6-1 16,8 0-3-16,12-4-1 0,9-7-2 16,12-10 0-16,8-15-1 15,8-15-1-15,0-14 0 16,3-10-2 0,-3-14 0-16,-4-4-1 0,-6-1 1 15,-9 1-2-15,-8 2 1 16,-9 4 0-16,-2 10 1 15,-2 24 1-15,-8-19 1 16,8 19 1-16,-2 32 2 16,8 6 2-16,3 9 0 15,4 13 4-15,-1 5-2 16,5 6 3-16,-6-3-3 16,-1 2 1-16,-7-9-3 0,-5-7 1 15,-5-10-6-15,-6-10-5 16,-6-8-12-1,-10-20-25-15,9-6-79 16,-11-13-4-16,5-10 0 0,3-11-4 16</inkml:trace>
          <inkml:trace contextRef="#ctx0" brushRef="#br0" timeOffset="2549.0665">11570-961 227 0,'4'17'114'16,"-4"-17"3"-16,32 13-2 16,2-17-104-16,2-11 2 15,11-4-3-15,-5-11-2 16,-1-2-2-16,-5-4-1 15,-8-2-4-15,-7 0-2 16,-13 2-1-16,-10 2 2 16,-11 2-3-16,-10 6 2 15,-5 5 0-15,-5 12 1 0,1 7 2 16,0 11 3-16,8 16 4 16,5 14 0-1,9 16 3-15,5 6-3 16,8 7 2-16,3 0-5 0,5-4-3 15,6-6-11-15,-1-16-14 16,12-4-27-16,-9-27-67 16,13-9-9-16,-2-21-1 15,8-7 2-15</inkml:trace>
          <inkml:trace contextRef="#ctx0" brushRef="#br0" timeOffset="2873.4019">12091-1260 213 0,'0'0'117'16,"0"0"5"-16,10 45 0 16,-16-9-89-16,14 17 0 15,-8-4-11-15,9 4-2 0,-5-9-4 16,9-8-2-16,-2-14-5 16,6-14-3-16,2-16-2 15,4-14-3-15,2-12-1 16,-1-8-2-16,4-3 1 15,-1-1-2-15,1 3 1 16,1 9-1-16,-3 13 2 16,0 12 1-16,-3 12 2 15,0 16 2-15,-6 8-1 16,-2 11 2-16,-4 5-2 16,-5 2-2-16,0 4-11 15,-10-11-20-15,13 8-95 16,-9-14-8-16,6-2-2 0,-6-30-2 15</inkml:trace>
          <inkml:trace contextRef="#ctx0" brushRef="#br0" timeOffset="3522.3492">13364-1150 121 0,'0'0'103'0,"-7"-25"7"16,7 25-1-16,-30-36-57 16,9 21-23-16,-15-6-1 15,4 8-5-15,-13 0-1 16,1 11-3-16,-9 2-4 16,0 11-1-16,-3 6-2 0,5 14-1 15,3 6-4-15,9 12 0 16,7 1-2-16,11 2 2 15,10-2-3 1,12-3 1-16,13-11-2 0,12-10 0 16,10-15-1-16,9-16 0 15,3-12-1-15,1-12-1 16,2-10 0-16,-2-5-2 16,-8-3 1-16,-7 0-1 15,-9 5 1-15,-10 8-1 16,-4 12 2-16,-11 22 0 15,0 0 1-15,0 0 1 16,-9 32 1-16,5 7 1 0,-2 9-2 16,5 6-1-16,2 5-8 15,-1-6-12-15,12 5-47 16,-3-20-65-16,4-6 0 16,-13-32-4-16,31 19-1 15</inkml:trace>
          <inkml:trace contextRef="#ctx0" brushRef="#br0" timeOffset="4210.8435">13412-1135 222 0,'0'0'129'16,"0"0"1"-16,28-4-3 16,17-13-76-16,18 2-49 15,12 2-13-15,3-6-48 0,7 7-64 16,-6 3-2-16,-7 5-6 16,-10 4-1-16</inkml:trace>
          <inkml:trace contextRef="#ctx0" brushRef="#br0" timeOffset="4004.6914">13631-1464 110 0,'0'0'111'16,"-25"2"8"-16,25-2 4 0,-21 45-52 16,6-11-41-16,12 15-3 15,-5 6 0-15,10 13-6 16,-4 0 1-16,8 6-9 16,-3-6-5-16,11-2 0 15,6-11-3-15,9-8 0 16,5-17 0-16,5-11-2 15,5-13 0-15,3-14-3 0,0-13 0 16,-1-11-3 0,-5-5 2-16,-7-7-2 15,-4-1 0-15,-9-6-2 16,-6 4 2-16,-11 3-2 0,-4 6 2 16,-8 8-1-16,-3 11 2 15,-6 8 0-15,0 15 2 16,-2 13 1-16,-2 11 1 15,6 14 2-15,0 5-1 16,8 6 3-16,3 1-1 16,13 1 2-16,10-4-1 15,11-4 0-15,8-9-3 0,9-9 0 16,6-9-2 0,2-10-3-16,0-8-8 15,-12-16-9-15,3 5-23 16,-26-17-86-16,1-5-4 0,-17-8-2 15,-12-3-1-15</inkml:trace>
          <inkml:trace contextRef="#ctx0" brushRef="#br0" timeOffset="4945.2446">15062-961 105 0,'0'0'112'15,"-1"-33"5"-15,-5 15 2 16,-5-13-50-16,-1 11-34 16,-14-13 0-16,3 11-8 0,-15-5-3 15,4 12-5-15,-15-2-3 16,2 10-6-16,-6 3-2 16,2 10-1-16,2 9-2 15,6 9 0-15,3 12-3 16,6 8 1-16,9 7-2 15,12 3 2-15,7-1-2 16,12 0 1-16,9-9-1 16,10-12 0-16,14-21 0 15,9-15 1-15,6-18 0 16,7-12-2-16,1-14 2 16,2-10-2-16,-1-8 1 0,-5-8-2 15,-9-3-4-15,-9-3 5 16,-10 3-5-16,-11-1 5 15,-7 10-5-15,-9 10 6 16,-6 14-7-16,-7 14 6 16,10 30 0-16,-26-2 0 15,14 29 6-15,3 16-6 16,3 16 6-16,4 7-3 16,2 6 7-16,4 5-5 15,0 0 6-15,5 3-5 16,-1-5-1-16,5-7 2 15,-2-7-3-15,3-12 0 16,-1-8-5-16,-2-12-6 0,2-5-17 16,-13-24-47-16,0 0-68 15,0 0-5-15,0 0-2 16,-11-30-5-16</inkml:trace>
        </inkml:traceGroup>
      </inkml:traceGroup>
    </inkml:traceGroup>
    <inkml:traceGroup>
      <inkml:annotationXML>
        <emma:emma xmlns:emma="http://www.w3.org/2003/04/emma" version="1.0">
          <emma:interpretation id="{D0ECF284-F8FA-41A8-83EF-D59B87320F09}" emma:medium="tactile" emma:mode="ink">
            <msink:context xmlns:msink="http://schemas.microsoft.com/ink/2010/main" type="paragraph" rotatedBoundingBox="13614,9462 27930,9189 27952,10345 13636,106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B0090D-813E-43FC-8417-3D035E5688FC}" emma:medium="tactile" emma:mode="ink">
              <msink:context xmlns:msink="http://schemas.microsoft.com/ink/2010/main" type="line" rotatedBoundingBox="13614,9462 27930,9189 27952,10345 13636,10618"/>
            </emma:interpretation>
          </emma:emma>
        </inkml:annotationXML>
        <inkml:traceGroup>
          <inkml:annotationXML>
            <emma:emma xmlns:emma="http://www.w3.org/2003/04/emma" version="1.0">
              <emma:interpretation id="{3B84AB0B-C81E-4B7E-95B0-D0FA92723F19}" emma:medium="tactile" emma:mode="ink">
                <msink:context xmlns:msink="http://schemas.microsoft.com/ink/2010/main" type="inkWord" rotatedBoundingBox="13614,9462 27930,9189 27952,10345 13636,10618"/>
              </emma:interpretation>
              <emma:one-of disjunction-type="recognition" id="oneOf1">
                <emma:interpretation id="interp5" emma:lang="en-GB" emma:confidence="0">
                  <emma:literal>insidelungsbloodstream</emma:literal>
                </emma:interpretation>
                <emma:interpretation id="interp6" emma:lang="en-GB" emma:confidence="0">
                  <emma:literal>inside lungs blood stream</emma:literal>
                </emma:interpretation>
                <emma:interpretation id="interp7" emma:lang="en-GB" emma:confidence="0">
                  <emma:literal>inside lungs bloodstream</emma:literal>
                </emma:interpretation>
                <emma:interpretation id="interp8" emma:lang="en-GB" emma:confidence="0">
                  <emma:literal>inside lungs bloods tream</emma:literal>
                </emma:interpretation>
                <emma:interpretation id="interp9" emma:lang="en-GB" emma:confidence="0">
                  <emma:literal>inside lungs bloods fream</emma:literal>
                </emma:interpretation>
              </emma:one-of>
            </emma:emma>
          </inkml:annotationXML>
          <inkml:trace contextRef="#ctx0" brushRef="#br0" timeOffset="-23392.5508">7 11 28 0,'-6'-24'94'15,"6"24"4"-15,0 0 2 16,0 0-42-16,0 0-18 15,0 0-6-15,4 40-5 16,-6-14-4-16,8 12-4 16,-8 3-4-16,4 5-2 15,-4-1-6-15,2-1-2 16,-2-5-10-16,0-8-16 0,4-1-36 16,-2-30-58-16,0 0-2 15,0 0-3-15,2-28-1 16</inkml:trace>
          <inkml:trace contextRef="#ctx0" brushRef="#br0" timeOffset="-23226.6151">-109-291 131 0,'-24'-27'94'0,"24"27"-18"15,0 0-76-15,-21-11-97 16,21 11-1-16,0 0-2 16</inkml:trace>
          <inkml:trace contextRef="#ctx0" brushRef="#br0" timeOffset="-22823.1368">158-17 103 0,'-6'23'96'15,"6"7"5"-15,-2-2-1 16,0 8-84-16,8 4 4 16,-4-2 1-16,5 2-1 15,-5-8-4-15,4-2-1 0,-4-11-2 16,-2-19-3-16,0 0-3 15,0 0-4-15,13-29 0 16,-7-3-2-16,3-5 0 16,2-7-1-16,5 1-1 15,1 1 1-15,3 6 0 16,3 11 1-16,2 10 1 16,-1 13 2-16,-1 12 3 15,1 13 1-15,-5 14 0 16,0 11 1-16,-6 5-1 15,1 3 1-15,-3-3-5 16,2-4-8-16,0-5-25 16,-9-12-84-16,-4-32-4 15,23 15-3-15,-23-15-2 0</inkml:trace>
          <inkml:trace contextRef="#ctx0" brushRef="#br0" timeOffset="-22352.6234">957 8 119 0,'0'-19'108'16,"-2"2"3"-16,-6-4-3 15,-11-4-80-15,19 25 2 0,-39-32-7 16,18 28-3-16,-9 3-6 15,1 12-4-15,-5 4-1 16,6 10-2-16,3 3-4 16,7 4 1-16,8 0 0 15,10 0 0-15,10-5 0 16,8-3 1-16,9-5 0 16,3 2 0-16,4-4 1 15,-2 0-1-15,-5 2 1 16,-5 2-2-16,-8 3 0 15,-7 3 0-15,-11-1-2 16,-7 1 0-16,-8-3-1 16,-7-3 0-16,-6-4-6 0,-6-9-3 15,0-4-13-15,-7-16-30 16,16 1-71-16,1-8-2 16,15-7-3-16,7-7-2 15</inkml:trace>
          <inkml:trace contextRef="#ctx0" brushRef="#br0" timeOffset="-22189.5007">1147-28 164 0,'4'19'119'0,"0"3"0"15,0 9-3-15,-6 1-93 16,8 11 3-16,-6-3-9 15,5 5-1-15,-5-7-10 16,-2-8-17-16,8 2-44 16,-6-32-64-16,-2 19 0 15,2-19-5-15,-6-32-1 16</inkml:trace>
          <inkml:trace contextRef="#ctx0" brushRef="#br0" timeOffset="-22057.3263">1170-293 109 0,'0'0'73'0,"0"0"-67"15,-17 9-5 1,17-9-72-16,4 17-38 0</inkml:trace>
          <inkml:trace contextRef="#ctx0" brushRef="#br0" timeOffset="-21195.0637">1858-1 153 0,'0'0'113'0,"-21"-26"1"15,4 14-2-15,-8-3-85 16,6 14-1-16,-9-3-11 16,-2 11-4-16,-6 6-2 15,-4 10-3-15,-1 7-1 16,-1 10 1-16,-1 7-3 15,5 2 1-15,6-2-1 16,9-2 0-16,10-7-1 16,11-8 1-16,10-11-1 15,11-15-1-15,11-17 0 16,6-14-2-16,5-12 0 0,3-10-2 16,3-10 1-16,-2-7-3 15,-1-3 0-15,-7-9 0 16,-6 1 2-16,-7 5 0 15,-3 4 2-15,-8 8-1 16,-5 9 1-16,-4 15 1 16,-6 12 1-16,2 24 0 15,0 0-2-15,-19 32 0 16,7 6 1-16,-1 12 1 16,-2 7 0-16,2 9 2 15,0 2-1-15,3 2 0 16,3-1 2-16,7-4 1 0,5-9-1 15,10-5 0-15,4-8-1 16,10-12-1-16,3-7 0 16,4-13 0-16,5-7 0 15,3-9-2-15,-1-11 1 16,-1-6-1-16,-3-8 1 16,-3-4-2-16,-4-6 2 15,-3 0-3-15,-10-3 2 16,-6 2-1-16,-6 1 1 15,-5 6-2-15,-6 6 2 16,-3 7-1-16,7 21 0 16,-36-19 1-16,13 23 1 15,-5 9 1-15,0 6 0 0,-1 7 4 16,3 6-2-16,5 2 3 16,4 6 0-16,10 3 3 15,7 1-2-15,15-1 1 16,4-3-3-16,11-4 0 15,2-6-1-15,8-6-3 16,3-5-9-16,-3-19-23 16,5-2-96-16,-15-3-5 15,-3-5-2-15,-8-5-3 16</inkml:trace>
          <inkml:trace contextRef="#ctx0" brushRef="#br0" timeOffset="-20510.0234">2751-402 43 0,'2'-29'90'0,"-2"29"2"16,2-26 5-16,-2 26-52 15,0 0-3-15,6-17-7 16,-6 17-3-16,1 24-4 15,3 3-5-15,-8 7-5 16,3 17-2-16,-5 3-4 0,0 12-5 16,-3 2-1-16,3 2-4 15,0 0 1 1,1-2-3-16,1-10-10 16,-2-11-16-16,10 0-45 0,-2-15-43 15,4-13-1-15,-6-19-3 16,17 0-1-16</inkml:trace>
          <inkml:trace contextRef="#ctx0" brushRef="#br0" timeOffset="-20091.7087">3063-129 84 0,'0'0'92'0,"-15"41"3"16,7-12-1-16,-1 10-77 16,11 7 3-16,-1 1-2 15,11-2 0-15,1-5 0 16,8-5-2-16,0-12-3 16,5-10-1-16,0-15-4 15,7-13-4-15,-1-11-3 16,2-12-3-16,-4-3-4 15,-4-6-2-15,-1-4-1 0,-6 2 1 16,-2 1 2 0,-8 9 1-16,-3 7 4 15,-2 11 2-15,-4 21 6 16,0 0 1-16,0 0 4 0,0 40 1 16,0-1 0-16,3 10 1 15,1 2-3-15,4 2 2 16,-1-2-9-16,3-10-15 15,7 3-46-15,-4-16-53 16,-13-28-4-16,28 17-2 16,-28-17-3-16</inkml:trace>
          <inkml:trace contextRef="#ctx0" brushRef="#br0" timeOffset="-19718.545">3669-48 102 0,'-9'26'101'0,"5"14"1"15,-6-2-5-15,7 3-60 16,1 3-27-16,2-7 1 16,3-3-3-16,1-13 1 15,-4-21-2-15,0 0 0 16,27 4-2-16,-18-29 1 15,6-7-2-15,0-9-1 16,4-6-1-16,2-4-1 16,4 5-2-16,-1 3 4 15,3 9 3-15,-3 8 3 0,4 14 1 16,-7 12 3-16,4 17 2 16,-8 8-1-16,0 13 2 15,-6 1-4-15,2 10-2 16,-3 0-6-16,-3-2-9 15,3 2-24-15,-12-13-87 16,8-7-5-16,-3-12-2 16,-3-17 0-16</inkml:trace>
          <inkml:trace contextRef="#ctx0" brushRef="#br0" timeOffset="-19110.1852">4485-37 138 0,'21'-30'107'0,"-21"30"4"16,9-26-28-16,-14 7-42 15,5 19-4-15,-14-23-9 16,14 23-3-16,-32-5-7 16,11 12-7-16,-7 5-4 0,-2 10-2 15,-2 6-2-15,0 10 2 16,3 2-1-16,9 1 2 16,3-1-2-16,9-2 3 15,8-10-2-15,9-7 0 16,10-14 0-16,8-13-4 15,3-7-4-15,0-11-3 16,2-6-2-16,-3-4-1 16,-1-4 1-16,-11-2 0 15,-6 6 1-15,-5 8 2 16,-6 7 2-16,0 19 2 16,0 0 3-16,-19 8 4 0,13 18 1 15,8 12 4-15,2 9 0 16,6 11 4-16,1 1 1 15,6 7 2-15,-2-6-4 16,2 6 0-16,-4-7-3 16,-3-3-2-16,-7-9-3 15,-6-3-2-15,-9-12-1 16,-5-4-3-16,-9-7-1 16,-8-8-2-16,-6-9-5 15,-5-8-4-15,0-4-8 16,-6-10-19-16,17 4-71 15,-4-8-24-15,15-3 2 16,10-3-3-16</inkml:trace>
          <inkml:trace contextRef="#ctx0" brushRef="#br0" timeOffset="-18710.0855">5035-110 239 0,'-12'-17'125'0,"12"17"-4"0,-37-28-16 16,12 26-80-16,-9 2-6 15,0 7-11-15,0 1-1 16,2 7-2-16,7 0-1 15,10 6 1-15,8-1 0 16,12 3 1-16,10 0-1 16,12 3 1-16,5 0-1 15,6 3 1-15,-2 1-1 16,-2 4 1-16,-6 0-1 16,-5 2 1-16,-14-1-1 15,-5-1 2-15,-12-5-2 16,-7-3 0-16,-9-9-2 15,-5-9-5-15,-1-3-20 16,-11-16-110-16,10-4-3 16,1-8-6-16,6-7-4 15</inkml:trace>
          <inkml:trace contextRef="#ctx0" brushRef="#br0" timeOffset="-13771.7676">8733-361 1 0,'4'-17'64'15,"-4"17"18"-15,-6-23-27 0,6 23-1 16,-2-20-1-16,2 20-1 16,-2-17-7-16,2 17-6 15,0 0-6-15,0 0-5 16,0 0-3-16,0 0-4 15,4 24-3-15,0 5-6 16,-2 3 2-16,3 11-4 16,-5 2 1-16,4 10-3 15,-4 1-1-15,2 3-3 16,-4-10 1-16,2 2-1 0,-2-8-1 16,0-7 0-1,1-11-2-15,1-25 1 16,0 18-1-16,0-18-1 15,1-24 1-15,5-4-1 0,2-6 0 16,3-2 0-16,4-2 0 16,6 0-1-16,9 6 1 15,4 6-1-15,6 9 1 16,1 6 0-16,1 11 0 16,-2 9 0-16,-6 8 0 15,-6 11 2-15,-9 8-2 16,-8 6 2-16,-7 7-1 15,-10 4 1-15,-5 1-1 16,-8-3 2-16,-6-2-3 16,-3-13 1-16,-4-6-2 0,-2-13 1 15,-2-15-3-15,0-15-7 16,8-4-15-16,-6-19-39 16,13 0-57-16,10-2-4 15,7-5-1-15,10 3-2 16</inkml:trace>
          <inkml:trace contextRef="#ctx0" brushRef="#br0" timeOffset="-13462.3788">9320-525 167 0,'0'0'106'16,"0"0"6"-16,0 0-3 16,8 26-81-1,-6-1-1-15,9 16-1 0,-7 3-2 16,5 16-3-16,-7 4-3 16,4 12-4-16,-6 3-2 15,0 4-4-15,-6-8-3 16,3-3-1-16,-1-8-11 15,-2-15-12-15,8 0-29 16,-10-24-76-16,8-25-2 16,0 0-2-16,17 1 1 0</inkml:trace>
          <inkml:trace contextRef="#ctx0" brushRef="#br0" timeOffset="-12721.0471">9664-89 153 0,'0'0'108'15,"-24"-12"2"-15,24 12 2 16,-29 25-76-16,18 3-18 16,-4 6 0-16,9 11 1 15,-3 1-3-15,7 3-1 0,0-6-3 16,10-2-2-16,3-12-4 15,6-10 0-15,4-14-2 16,5-12-1-16,1-14-3 16,-3-7-3-16,-1-8 1 15,-4-4-2-15,-6-1 2 16,-7-3-2-16,-6 5 2 16,-8 1-2-16,-3 8 3 15,-1 5-1-15,1 5 2 16,0 3-1-16,11 17 1 15,-6-21-1-15,6 21 1 16,25-8 0-16,-3 3-1 0,7-1 1 16,1 0-1-1,4 1 1-15,2 1 0 16,-4 0-1-16,0 2 2 16,-6 4-1-16,-3 2 0 0,-23-4 0 15,26 15 0-15,-26-15 1 16,4 28 0-16,-9-7 1 15,-9 5 0-15,1 7 3 16,-4 0 0-16,6 7 3 16,1 2-1-16,8 3 2 15,6-4-3-15,11-3 1 16,10-8-2-16,5-5-1 16,8-12-2-16,0-9-1 15,-1-12-1-15,-1-7 0 16,-7-8 0-16,-5-7 0 15,-9-4 0-15,-7-3-2 0,-8-3 2 16,-8 0-1-16,-5 1 1 16,-6 1-2-16,-2 4-1 15,-3 4-5-15,5 9-12 16,-7-3-36-16,9 14-70 16,17 10 0-16,-19-2-3 15,19 2-1-15</inkml:trace>
          <inkml:trace contextRef="#ctx0" brushRef="#br0" timeOffset="-12111.6158">10847-63 218 0,'-19'-26'118'16,"19"26"-1"-16,-25-32-6 15,8 22-95-15,-6-3 2 16,1 9-7-16,-5 0-2 16,-1 12-2-16,-6 5-1 15,-2 10-2-15,0 11-1 16,2 11 2-16,6 10-1 0,5 5 2 15,4-2-1 1,12-1 1-16,9-10-2 16,13-9 2-16,9-17-3 15,10-21 1-15,6-19-2 0,7-19-3 16,2-13 1-16,2-11-3 16,-3-8 2-16,-5-9-2 15,-7-6 1-15,-10-2-1 16,-9 1 1-16,-9 6 2 15,-8 12-1-15,-4 10 2 16,-5 17-2-16,-5 16 2 16,14 25 0-16,-22 25-1 15,12 20 2-15,5 19 0 16,1 9 2-16,2 14 0 16,2 2 1-16,4 5 0 15,0-7-3-15,5-10-6 16,8-5-22-16,-9-23-65 0,9-8-38 15,0-14-2-15,0-16-3 16</inkml:trace>
          <inkml:trace contextRef="#ctx0" brushRef="#br0" timeOffset="-11603.8575">11527-155 221 0,'-25'-17'118'0,"0"2"1"15,-10-6-24-15,4 17-67 16,-10-2-2-16,7 12-10 16,0 2-4-16,9 9-3 15,4 1 0-15,14 7-2 0,7-1-1 16,13 3 0-16,10-3 0 15,9 3 0-15,4-3 1 16,3 5 0-16,3-3-2 16,0-2-1-16,-12 5-1 15,-8 1 1-15,-12-4-1 16,-10 3 0-16,-10-7-1 16,-8-5-1-16,-15-7 0 15,-4-7-3-15,-7-10-4 16,1-10-9-16,9 4-25 15,-8-14-89-15,21 3-2 16,6-5-2-16,13 5-3 0</inkml:trace>
          <inkml:trace contextRef="#ctx0" brushRef="#br0" timeOffset="-11217.326">11902-555 130 0,'0'0'113'16,"-17"-10"-1"-16,17 10 7 0,-11 27-42 16,11 7-55-16,-4 7 1 15,8 18-7-15,-6 3 0 16,4 10-4-16,-4-1-2 16,2 1-8-16,0-6-10 15,-4-13-25-15,8-8-88 16,-6-11-2-16,0-12-2 15,2-22-2-15</inkml:trace>
          <inkml:trace contextRef="#ctx0" brushRef="#br0" timeOffset="-10891.0942">11748-157 214 0,'20'-19'117'0,"11"-2"1"15,4-3 3-15,9 5-110 16,5 0 5-16,8 9-1 16,-6 7-1-16,-2 14-1 15,-10 6-3-15,-6 13-4 16,-9 10-3-16,-9 5 0 16,-9 2-2-16,-6-2 0 15,-4-1-1-15,-3-8 1 16,-1-8-1-16,-1-11 0 15,9-17 1-15,0 0 0 0,-12-17 1 16,18-11 1-16,1-6 3 16,10-4-1-16,2-5 0 15,6-1-1-15,3 1 1 16,4-2-2-16,4 7-14 16,-4-6-32-16,6 14-86 15,-6 4 0-15,0 7-5 16,-5 6 2-16</inkml:trace>
          <inkml:trace contextRef="#ctx0" brushRef="#br0" timeOffset="-10438.746">12703-122 163 0,'-7'29'118'16,"7"-29"5"-16,0 0-2 15,24 9-83-15,7-11-5 16,-7-15-4-16,10 0-10 0,-4-11-6 15,1 2-5-15,-7-6-2 16,-3-2-4-16,-10 0-1 16,-7 2 0-1,-10 1-2-15,-7 5 2 0,-10 7-2 16,-1 8 0-16,-6 11 3 16,-2 15 1-16,-2 9 1 15,5 14 1-15,-3 9 2 16,8 10 1-16,3-1 0 15,9 5 0-15,5-8-4 16,9-6-3-16,7-6-15 16,3-18-26-16,20-4-91 0,0-14-4 15,7-3-1-15,-1-11-3 16</inkml:trace>
          <inkml:trace contextRef="#ctx0" brushRef="#br0" timeOffset="-9966.8424">13440-271 159 0,'-23'-15'115'15,"-5"-2"4"-15,-2 0 1 0,-4-3-67 16,4 12-30-16,-12 2 0 15,10 14-5-15,-8 3-1 16,6 19 1-16,-5 6-1 16,8 13-1-16,3 4-4 15,7 7 0-15,6-7-4 16,9-4 2-16,12-7-4 16,9-12-1-16,10-13-2 15,9-13-1-15,4-14-2 16,3-12-1-16,3-10-1 15,-5-10-2-15,-3-3 1 16,-4-4-2-16,-7 2 2 0,-6 0-1 16,-4 5 1-1,-4 10 0-15,-1 11 2 16,-10 21 1-16,0 0 1 16,0 0 0-16,13 32 0 0,-15 4 1 15,-2 4-3-15,-2 1-3 16,3 3-9-16,-5-12-14 15,12 11-37-15,-12-18-69 16,12-7-2-16,-4-18 0 16,0 0-2-16</inkml:trace>
          <inkml:trace contextRef="#ctx0" brushRef="#br0" timeOffset="-9455.1675">13667-247 230 0,'1'30'125'0,"-4"4"3"16,-1 7-3-16,-7 1-108 15,9 1 2-15,-6-9-3 16,8-3-1-16,0-31-4 16,-4 22-3-16,4-22-2 15,16-26-4-15,-5-4 0 16,4-8-2-16,2-6 0 15,4-3 0-15,3 6 1 0,1 7 0 16,-3 9 1 0,1 12 0-16,-6 11 0 15,0 15 1-15,-7 10-1 16,-3 15 2-16,-5 3-2 0,-6 4 0 16,-1 1-2-16,-1-7 2 15,-2-6-2-15,3-15 0 16,5-18-1-16,0 0-1 15,0 0 0-15,3-34-1 16,9 2 1-16,-1-7-1 16,6-1 1-16,2 0 0 15,4-1 1-15,3 3 1 16,1 6 2-16,3 9 0 16,-2 12 2-16,-1 13 0 15,-1 9 2-15,-3 14 0 16,-6 12-2-16,-2 7 2 15,-4 5-4-15,-3-4-6 0,3 8-24 16,-15-15-107-16,12 2-5 16,-6-14-2-16,-2-26-4 15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75" units="1/cm"/>
          <inkml:channelProperty channel="Y" name="resolution" value="310.22726" units="1/cm"/>
          <inkml:channelProperty channel="T" name="resolution" value="1" units="1/dev"/>
        </inkml:channelProperties>
      </inkml:inkSource>
      <inkml:timestamp xml:id="ts0" timeString="2015-11-03T12:21:17.72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5337C73-A3C4-495D-AAC3-07A4F59D371D}" emma:medium="tactile" emma:mode="ink">
          <msink:context xmlns:msink="http://schemas.microsoft.com/ink/2010/main" type="writingRegion" rotatedBoundingBox="21635,5451 21650,5451 21650,5466 21635,5466"/>
        </emma:interpretation>
      </emma:emma>
    </inkml:annotationXML>
    <inkml:traceGroup>
      <inkml:annotationXML>
        <emma:emma xmlns:emma="http://www.w3.org/2003/04/emma" version="1.0">
          <emma:interpretation id="{67FE8820-D368-41E3-BF0E-0AF39A8DA4D5}" emma:medium="tactile" emma:mode="ink">
            <msink:context xmlns:msink="http://schemas.microsoft.com/ink/2010/main" type="paragraph" rotatedBoundingBox="21635,5451 21650,5451 21650,5466 21635,54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36045A-C735-4B45-B1C6-A6239B7C4EAC}" emma:medium="tactile" emma:mode="ink">
              <msink:context xmlns:msink="http://schemas.microsoft.com/ink/2010/main" type="line" rotatedBoundingBox="21635,5451 21650,5451 21650,5466 21635,5466"/>
            </emma:interpretation>
          </emma:emma>
        </inkml:annotationXML>
        <inkml:traceGroup>
          <inkml:annotationXML>
            <emma:emma xmlns:emma="http://www.w3.org/2003/04/emma" version="1.0">
              <emma:interpretation id="{44F3F85B-667C-4555-8783-39E22C9BAC6D}" emma:medium="tactile" emma:mode="ink">
                <msink:context xmlns:msink="http://schemas.microsoft.com/ink/2010/main" type="inkWord" rotatedBoundingBox="21635,5451 21650,5451 21650,5466 21635,5466"/>
              </emma:interpretation>
              <emma:one-of disjunction-type="recognition" id="oneOf0">
                <emma:interpretation id="interp0" emma:lang="en-GB" emma:confidence="0">
                  <emma:literal>.</emma:literal>
                </emma:interpretation>
                <emma:interpretation id="interp1" emma:lang="en-GB" emma:confidence="0">
                  <emma:literal>`</emma:literal>
                </emma:interpretation>
                <emma:interpretation id="interp2" emma:lang="en-GB" emma:confidence="0">
                  <emma:literal>'</emma:literal>
                </emma:interpretation>
                <emma:interpretation id="interp3" emma:lang="en-GB" emma:confidence="0">
                  <emma:literal>l</emma:literal>
                </emma:interpretation>
                <emma:interpretation id="interp4" emma:lang="en-GB" emma:confidence="0">
                  <emma:literal>,</emma:literal>
                </emma:interpretation>
              </emma:one-of>
            </emma:emma>
          </inkml:annotationXML>
          <inkml:trace contextRef="#ctx0" brushRef="#br0">0 0 0,'0'0'16,"0"0"-16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6243-EEA0-46F0-91F7-6E8A12B40D3A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7FDF-6374-4289-A39C-0395E13A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94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6243-EEA0-46F0-91F7-6E8A12B40D3A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7FDF-6374-4289-A39C-0395E13A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0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6243-EEA0-46F0-91F7-6E8A12B40D3A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7FDF-6374-4289-A39C-0395E13A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25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6243-EEA0-46F0-91F7-6E8A12B40D3A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7FDF-6374-4289-A39C-0395E13A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2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6243-EEA0-46F0-91F7-6E8A12B40D3A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7FDF-6374-4289-A39C-0395E13A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25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6243-EEA0-46F0-91F7-6E8A12B40D3A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7FDF-6374-4289-A39C-0395E13A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5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6243-EEA0-46F0-91F7-6E8A12B40D3A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7FDF-6374-4289-A39C-0395E13A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6243-EEA0-46F0-91F7-6E8A12B40D3A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7FDF-6374-4289-A39C-0395E13A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8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6243-EEA0-46F0-91F7-6E8A12B40D3A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7FDF-6374-4289-A39C-0395E13A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4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6243-EEA0-46F0-91F7-6E8A12B40D3A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7FDF-6374-4289-A39C-0395E13A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83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6243-EEA0-46F0-91F7-6E8A12B40D3A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7FDF-6374-4289-A39C-0395E13A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4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06243-EEA0-46F0-91F7-6E8A12B40D3A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F7FDF-6374-4289-A39C-0395E13A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6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customXml" Target="../ink/ink2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brainpop.com/health/bodysystems/hear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brainpop.com/health/bodysystems/respiratorysyste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Starter: Quick Quiz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sz="3600" dirty="0" smtClean="0"/>
              <a:t>What two substances do your cells need to get energy?</a:t>
            </a:r>
          </a:p>
          <a:p>
            <a:pPr marL="514350" indent="-514350">
              <a:buAutoNum type="arabicPeriod"/>
            </a:pPr>
            <a:r>
              <a:rPr lang="en-GB" sz="3600" dirty="0" smtClean="0"/>
              <a:t>How does your body get these two substances?</a:t>
            </a:r>
          </a:p>
          <a:p>
            <a:pPr marL="514350" indent="-514350">
              <a:buAutoNum type="arabicPeriod"/>
            </a:pPr>
            <a:r>
              <a:rPr lang="en-GB" sz="3600" dirty="0" smtClean="0"/>
              <a:t>How does your body deliver these substances to all of your cells?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sz="3600" dirty="0" smtClean="0"/>
              <a:t>What is the name of the chemical reaction that gives cells energy?</a:t>
            </a:r>
          </a:p>
          <a:p>
            <a:pPr marL="514350" indent="-514350">
              <a:buAutoNum type="arabi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2737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earningon.theloop.school.nz/moodle/pluginfile.php/47536/mod_book/chapter/864/diffusion_alveol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31" y="380502"/>
            <a:ext cx="10571726" cy="627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7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541"/>
            <a:ext cx="10515600" cy="1325563"/>
          </a:xfrm>
        </p:spPr>
        <p:txBody>
          <a:bodyPr/>
          <a:lstStyle/>
          <a:p>
            <a:r>
              <a:rPr lang="en-GB" dirty="0" smtClean="0"/>
              <a:t>Gas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4521"/>
            <a:ext cx="10885227" cy="4351338"/>
          </a:xfrm>
        </p:spPr>
        <p:txBody>
          <a:bodyPr/>
          <a:lstStyle/>
          <a:p>
            <a:r>
              <a:rPr lang="en-GB" dirty="0" smtClean="0"/>
              <a:t>In the </a:t>
            </a:r>
            <a:r>
              <a:rPr lang="en-GB" b="1" dirty="0" smtClean="0">
                <a:solidFill>
                  <a:srgbClr val="FF0000"/>
                </a:solidFill>
              </a:rPr>
              <a:t>lungs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FF0000"/>
                </a:solidFill>
              </a:rPr>
              <a:t>oxygen</a:t>
            </a:r>
            <a:r>
              <a:rPr lang="en-GB" dirty="0" smtClean="0"/>
              <a:t> enters the bloodstream and </a:t>
            </a:r>
            <a:r>
              <a:rPr lang="en-GB" dirty="0" smtClean="0">
                <a:solidFill>
                  <a:srgbClr val="FF0000"/>
                </a:solidFill>
              </a:rPr>
              <a:t>carbon dioxide </a:t>
            </a:r>
            <a:r>
              <a:rPr lang="en-GB" dirty="0" smtClean="0"/>
              <a:t>exits the blood stream.</a:t>
            </a:r>
          </a:p>
          <a:p>
            <a:r>
              <a:rPr lang="en-GB" dirty="0" smtClean="0"/>
              <a:t>This happens by </a:t>
            </a:r>
            <a:r>
              <a:rPr lang="en-GB" b="1" dirty="0" smtClean="0">
                <a:solidFill>
                  <a:srgbClr val="FF0000"/>
                </a:solidFill>
              </a:rPr>
              <a:t>diffusion</a:t>
            </a:r>
            <a:r>
              <a:rPr lang="en-GB" dirty="0" smtClean="0"/>
              <a:t>, particles naturally move from high to low concentration.</a:t>
            </a:r>
          </a:p>
        </p:txBody>
      </p:sp>
      <p:pic>
        <p:nvPicPr>
          <p:cNvPr id="3076" name="Picture 4" descr="http://biologyjunction.com/diffusion%5b1%5d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37"/>
          <a:stretch/>
        </p:blipFill>
        <p:spPr bwMode="auto">
          <a:xfrm>
            <a:off x="4154369" y="3696473"/>
            <a:ext cx="6040507" cy="260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7656022" y="3704786"/>
            <a:ext cx="24938" cy="20808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586455" y="4217269"/>
              <a:ext cx="1974960" cy="4215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1335" y="4202509"/>
                <a:ext cx="200340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 19"/>
              <p14:cNvContentPartPr/>
              <p14:nvPr/>
            </p14:nvContentPartPr>
            <p14:xfrm>
              <a:off x="4902055" y="2981389"/>
              <a:ext cx="5518080" cy="8110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95215" y="2966629"/>
                <a:ext cx="5541840" cy="84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03" name="Ink 3102"/>
              <p14:cNvContentPartPr/>
              <p14:nvPr/>
            </p14:nvContentPartPr>
            <p14:xfrm>
              <a:off x="7788895" y="1962589"/>
              <a:ext cx="360" cy="360"/>
            </p14:xfrm>
          </p:contentPart>
        </mc:Choice>
        <mc:Fallback xmlns="">
          <p:pic>
            <p:nvPicPr>
              <p:cNvPr id="3103" name="Ink 310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76295" y="1949989"/>
                <a:ext cx="25560" cy="2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904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0" y="365125"/>
            <a:ext cx="10077450" cy="1325563"/>
          </a:xfrm>
        </p:spPr>
        <p:txBody>
          <a:bodyPr/>
          <a:lstStyle/>
          <a:p>
            <a:r>
              <a:rPr lang="en-GB" dirty="0" smtClean="0"/>
              <a:t>Inhaled Air vs Exhaled Air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319260"/>
              </p:ext>
            </p:extLst>
          </p:nvPr>
        </p:nvGraphicFramePr>
        <p:xfrm>
          <a:off x="838200" y="1825625"/>
          <a:ext cx="105156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Gas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% in Inhaled Air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% in Exhaled</a:t>
                      </a:r>
                      <a:r>
                        <a:rPr lang="en-GB" sz="3600" baseline="0" dirty="0" smtClean="0"/>
                        <a:t> Air</a:t>
                      </a:r>
                      <a:endParaRPr lang="en-GB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Nitrogen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78%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78%</a:t>
                      </a:r>
                      <a:endParaRPr lang="en-GB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Oxygen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21%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17%</a:t>
                      </a:r>
                      <a:endParaRPr lang="en-GB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Carbon Dioxide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0.03%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4%</a:t>
                      </a:r>
                      <a:endParaRPr lang="en-GB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104015" y="2552007"/>
            <a:ext cx="1945178" cy="465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789324" y="2552006"/>
            <a:ext cx="1945178" cy="465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115098" y="3202333"/>
            <a:ext cx="1945178" cy="465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104015" y="3852659"/>
            <a:ext cx="1945178" cy="465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789324" y="3202332"/>
            <a:ext cx="1945178" cy="465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789324" y="3813994"/>
            <a:ext cx="1945178" cy="465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92" y="365125"/>
            <a:ext cx="1201016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2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4176" y="365314"/>
            <a:ext cx="11608558" cy="604913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sz="3600" dirty="0" smtClean="0"/>
              <a:t>What two substances do your cells need to get energy? </a:t>
            </a:r>
          </a:p>
          <a:p>
            <a:pPr marL="457200" lvl="1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Glucose and Oxygen</a:t>
            </a:r>
          </a:p>
          <a:p>
            <a:pPr marL="514350" indent="-514350">
              <a:buAutoNum type="arabicPeriod"/>
            </a:pPr>
            <a:r>
              <a:rPr lang="en-GB" sz="3600" dirty="0" smtClean="0"/>
              <a:t>How does your body get these two substances?</a:t>
            </a:r>
          </a:p>
          <a:p>
            <a:pPr marL="457200" lvl="1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Glucose from digestion, Oxygen from breathing</a:t>
            </a:r>
          </a:p>
          <a:p>
            <a:pPr marL="514350" indent="-514350">
              <a:buAutoNum type="arabicPeriod"/>
            </a:pPr>
            <a:r>
              <a:rPr lang="en-GB" sz="3600" dirty="0" smtClean="0"/>
              <a:t>How does your body deliver these substances to all of your cells?</a:t>
            </a:r>
          </a:p>
          <a:p>
            <a:pPr marL="457200" lvl="1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The circulatory system. The heart pumps blood around the body delivering glucose and oxygen to all cells.</a:t>
            </a:r>
          </a:p>
          <a:p>
            <a:pPr marL="0" indent="0">
              <a:buNone/>
            </a:pPr>
            <a:r>
              <a:rPr lang="en-GB" sz="3600" dirty="0" smtClean="0"/>
              <a:t>4. What is the name of the chemical reaction that gives cells energy?</a:t>
            </a:r>
          </a:p>
          <a:p>
            <a:pPr marL="0" indent="0">
              <a:buNone/>
            </a:pPr>
            <a:r>
              <a:rPr lang="en-GB" sz="3600" dirty="0" smtClean="0"/>
              <a:t>     </a:t>
            </a:r>
            <a:r>
              <a:rPr lang="en-GB" sz="3200" b="1" dirty="0" smtClean="0">
                <a:solidFill>
                  <a:srgbClr val="FF0000"/>
                </a:solidFill>
              </a:rPr>
              <a:t>Respiration</a:t>
            </a:r>
          </a:p>
          <a:p>
            <a:pPr marL="457200" lvl="1" indent="0">
              <a:buNone/>
            </a:pP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7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L7: Gas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Learning Objectives:</a:t>
            </a:r>
          </a:p>
          <a:p>
            <a:pPr marL="514350" indent="-514350">
              <a:buAutoNum type="arabicPeriod"/>
            </a:pPr>
            <a:r>
              <a:rPr lang="en-GB" b="1" dirty="0" smtClean="0">
                <a:solidFill>
                  <a:srgbClr val="00B050"/>
                </a:solidFill>
              </a:rPr>
              <a:t>Recall that gas exchange involves oxygen coming in and carbon dioxide going out.</a:t>
            </a:r>
          </a:p>
          <a:p>
            <a:pPr marL="514350" indent="-514350">
              <a:buAutoNum type="arabicPeriod"/>
            </a:pPr>
            <a:r>
              <a:rPr lang="en-GB" b="1" dirty="0" smtClean="0">
                <a:solidFill>
                  <a:schemeClr val="accent2"/>
                </a:solidFill>
              </a:rPr>
              <a:t>Draw a flow chart to show the movement of gases in gas exchange.</a:t>
            </a:r>
          </a:p>
          <a:p>
            <a:pPr marL="514350" indent="-514350">
              <a:buAutoNum type="arabicPeriod"/>
            </a:pPr>
            <a:r>
              <a:rPr lang="en-GB" b="1" dirty="0" smtClean="0">
                <a:solidFill>
                  <a:schemeClr val="accent2"/>
                </a:solidFill>
              </a:rPr>
              <a:t>Describe how the features of alveoli make them good at gas exchange.</a:t>
            </a:r>
          </a:p>
          <a:p>
            <a:pPr marL="514350" indent="-514350"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Explain how gas exchange happens by diffusion.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07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253" t="21223" r="50594" b="20568"/>
          <a:stretch/>
        </p:blipFill>
        <p:spPr>
          <a:xfrm>
            <a:off x="3398294" y="532261"/>
            <a:ext cx="5472752" cy="5749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797" y="2470245"/>
            <a:ext cx="2019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</a:rPr>
              <a:t>From Digestion</a:t>
            </a:r>
            <a:endParaRPr lang="en-US" sz="3200" b="1" dirty="0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183642" y="2292824"/>
            <a:ext cx="1364776" cy="6823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075763" y="2329619"/>
            <a:ext cx="2019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</a:rPr>
              <a:t>From Breathing</a:t>
            </a:r>
            <a:endParaRPr lang="en-US" sz="3200" b="1" dirty="0">
              <a:solidFill>
                <a:srgbClr val="0070C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188658" y="2131325"/>
            <a:ext cx="1296536" cy="7369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71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Review: Flow of blood through the heart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10441" y="2643833"/>
            <a:ext cx="2023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hlinkClick r:id="rId2"/>
              </a:rPr>
              <a:t>Video: Heart</a:t>
            </a:r>
            <a:endParaRPr lang="en-US" sz="2800" dirty="0"/>
          </a:p>
        </p:txBody>
      </p:sp>
      <p:pic>
        <p:nvPicPr>
          <p:cNvPr id="1026" name="Picture 2" descr="http://diagramlayout.com/wp-content/uploads/2015/10/Diagram-of-a-Heart-for-Ki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447" y="1593564"/>
            <a:ext cx="5849440" cy="476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46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Video: Respiratory System</a:t>
            </a:r>
            <a:endParaRPr lang="en-US" dirty="0"/>
          </a:p>
        </p:txBody>
      </p:sp>
      <p:pic>
        <p:nvPicPr>
          <p:cNvPr id="2050" name="Picture 2" descr="http://www.unitedpatientsgroup.com/blog/wp-content/uploads/2014/05/bigstock-Anatomy-Of-Human-Lungs-In-X-ra-489107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92557"/>
            <a:ext cx="5262586" cy="529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26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Respiratory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2111447"/>
            <a:ext cx="3758738" cy="3616022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/>
              <a:t>The respiratory system is in charge of breathing.</a:t>
            </a:r>
          </a:p>
          <a:p>
            <a:pPr marL="0" indent="0" algn="ctr">
              <a:buNone/>
            </a:pPr>
            <a:r>
              <a:rPr lang="en-GB" sz="3200" dirty="0" smtClean="0"/>
              <a:t>(</a:t>
            </a:r>
            <a:r>
              <a:rPr lang="en-GB" sz="3200" b="1" dirty="0" smtClean="0">
                <a:solidFill>
                  <a:srgbClr val="FF0000"/>
                </a:solidFill>
              </a:rPr>
              <a:t>NOT RESPIRATION!</a:t>
            </a:r>
            <a:r>
              <a:rPr lang="en-GB" sz="3200" dirty="0" smtClean="0"/>
              <a:t>)</a:t>
            </a:r>
          </a:p>
          <a:p>
            <a:pPr algn="ctr"/>
            <a:r>
              <a:rPr lang="en-GB" sz="3200" dirty="0" smtClean="0"/>
              <a:t>It takes in oxygen and removes carbon dioxide.</a:t>
            </a:r>
            <a:endParaRPr lang="en-GB" sz="3200" dirty="0"/>
          </a:p>
        </p:txBody>
      </p:sp>
      <p:pic>
        <p:nvPicPr>
          <p:cNvPr id="1026" name="Picture 2" descr="http://www.mikecurtis.org.uk/images/lungs4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9" t="4739" r="2534" b="9804"/>
          <a:stretch/>
        </p:blipFill>
        <p:spPr bwMode="auto">
          <a:xfrm>
            <a:off x="4580312" y="1562792"/>
            <a:ext cx="6916189" cy="432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48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eavingbio.net/respiratory%20system/THE%20RESPIRATORY%20SYSTEM_files/image0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380" y="364994"/>
            <a:ext cx="8581593" cy="607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8196347" y="4937759"/>
            <a:ext cx="324196" cy="98090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749143" y="5527964"/>
            <a:ext cx="152122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</a:t>
            </a:r>
            <a:r>
              <a:rPr lang="en-GB" dirty="0" smtClean="0"/>
              <a:t>ontracts and moves down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8520543" y="906087"/>
            <a:ext cx="1587733" cy="122197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8557948" y="4952324"/>
            <a:ext cx="1941025" cy="1365349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658244" y="5817877"/>
            <a:ext cx="165358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</a:t>
            </a:r>
            <a:r>
              <a:rPr lang="en-GB" dirty="0" smtClean="0"/>
              <a:t>elaxes and moves back up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3510738" y="5307675"/>
            <a:ext cx="1959035" cy="13175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076652" y="2761938"/>
            <a:ext cx="196670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</a:t>
            </a:r>
            <a:r>
              <a:rPr lang="en-GB" dirty="0" smtClean="0"/>
              <a:t>ove down and in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4076652" y="2415156"/>
            <a:ext cx="1959035" cy="8423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02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7059"/>
            <a:ext cx="10515600" cy="1325563"/>
          </a:xfrm>
        </p:spPr>
        <p:txBody>
          <a:bodyPr/>
          <a:lstStyle/>
          <a:p>
            <a:r>
              <a:rPr lang="en-GB" dirty="0" smtClean="0"/>
              <a:t>Lungs Contain Air Sacs with Alveoli</a:t>
            </a:r>
            <a:endParaRPr lang="en-GB" dirty="0"/>
          </a:p>
        </p:txBody>
      </p:sp>
      <p:pic>
        <p:nvPicPr>
          <p:cNvPr id="3074" name="Picture 2" descr="http://ibbio.pbworks.com/f/1305621458/alveol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78" y="1563442"/>
            <a:ext cx="7284630" cy="451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06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309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Starter: Quick Quiz</vt:lpstr>
      <vt:lpstr>PowerPoint Presentation</vt:lpstr>
      <vt:lpstr>L7: Gas Exchange</vt:lpstr>
      <vt:lpstr>PowerPoint Presentation</vt:lpstr>
      <vt:lpstr>Review: Flow of blood through the heart</vt:lpstr>
      <vt:lpstr>PowerPoint Presentation</vt:lpstr>
      <vt:lpstr>Respiratory System</vt:lpstr>
      <vt:lpstr>PowerPoint Presentation</vt:lpstr>
      <vt:lpstr>Lungs Contain Air Sacs with Alveoli</vt:lpstr>
      <vt:lpstr>PowerPoint Presentation</vt:lpstr>
      <vt:lpstr>Gas Exchange</vt:lpstr>
      <vt:lpstr>Inhaled Air vs Exhaled Air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Starter: Quick Quiz</dc:title>
  <dc:creator>Jessica Luu</dc:creator>
  <cp:lastModifiedBy>Jessica Luu</cp:lastModifiedBy>
  <cp:revision>11</cp:revision>
  <dcterms:created xsi:type="dcterms:W3CDTF">2015-11-02T20:39:30Z</dcterms:created>
  <dcterms:modified xsi:type="dcterms:W3CDTF">2015-11-04T08:56:24Z</dcterms:modified>
</cp:coreProperties>
</file>