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69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3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03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990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1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96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20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81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9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6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74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5F5F-D0FB-4F76-A7BC-A7DC1D7487B0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1297D-6207-4637-AE69-8795739191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L8: Exercise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sz="3200" b="1" dirty="0" smtClean="0">
                <a:solidFill>
                  <a:srgbClr val="00B050"/>
                </a:solidFill>
              </a:rPr>
              <a:t>Recall the word equation for respiration.</a:t>
            </a:r>
          </a:p>
          <a:p>
            <a:pPr marL="514350" indent="-514350">
              <a:buAutoNum type="arabicPeriod"/>
            </a:pPr>
            <a:r>
              <a:rPr lang="en-GB" sz="3200" b="1" dirty="0" smtClean="0">
                <a:solidFill>
                  <a:schemeClr val="accent2"/>
                </a:solidFill>
              </a:rPr>
              <a:t>Describe the effect of exercise on heart rate and breathing rate.</a:t>
            </a:r>
          </a:p>
          <a:p>
            <a:pPr marL="514350" indent="-514350">
              <a:buAutoNum type="arabicPeriod"/>
            </a:pPr>
            <a:r>
              <a:rPr lang="en-GB" sz="3200" b="1" dirty="0" smtClean="0">
                <a:solidFill>
                  <a:srgbClr val="FF0000"/>
                </a:solidFill>
              </a:rPr>
              <a:t>Explain why exercise effects the heart rate and breathing rate by linking to respiration.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6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Practical: Heart Rate and Breathing 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Heart rate </a:t>
            </a:r>
            <a:r>
              <a:rPr lang="en-GB" dirty="0" smtClean="0"/>
              <a:t>= number of heart beats per minute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Breathing rate </a:t>
            </a:r>
            <a:r>
              <a:rPr lang="en-GB" dirty="0" smtClean="0"/>
              <a:t>= number of breaths per minute</a:t>
            </a:r>
          </a:p>
          <a:p>
            <a:endParaRPr lang="en-GB" dirty="0" smtClean="0"/>
          </a:p>
          <a:p>
            <a:r>
              <a:rPr lang="en-GB" dirty="0" smtClean="0"/>
              <a:t>Hypothesis: Write a prediction for what will happen to your heart rate and breathing rate after light exercise and after hard exercise.</a:t>
            </a:r>
          </a:p>
          <a:p>
            <a:endParaRPr lang="en-GB" dirty="0"/>
          </a:p>
          <a:p>
            <a:r>
              <a:rPr lang="en-GB" dirty="0" smtClean="0"/>
              <a:t>While sitting still we are going to count the number of heart beats and breaths in one minute.</a:t>
            </a:r>
          </a:p>
          <a:p>
            <a:r>
              <a:rPr lang="en-GB" dirty="0" smtClean="0"/>
              <a:t>This is your </a:t>
            </a:r>
            <a:r>
              <a:rPr lang="en-GB" b="1" dirty="0" smtClean="0">
                <a:solidFill>
                  <a:srgbClr val="FF0000"/>
                </a:solidFill>
              </a:rPr>
              <a:t>resting heart rate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FF0000"/>
                </a:solidFill>
              </a:rPr>
              <a:t>resting breathing rate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66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1 4"/>
          <p:cNvSpPr/>
          <p:nvPr/>
        </p:nvSpPr>
        <p:spPr>
          <a:xfrm>
            <a:off x="7930342" y="3757353"/>
            <a:ext cx="2651760" cy="1679171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Respiration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Breathing and heart rate both increase when you exercise.</a:t>
            </a:r>
          </a:p>
          <a:p>
            <a:endParaRPr lang="en-GB" dirty="0"/>
          </a:p>
          <a:p>
            <a:r>
              <a:rPr lang="en-GB" dirty="0" smtClean="0"/>
              <a:t>Why?</a:t>
            </a:r>
          </a:p>
          <a:p>
            <a:endParaRPr lang="en-GB" dirty="0"/>
          </a:p>
          <a:p>
            <a:r>
              <a:rPr lang="en-GB" dirty="0" smtClean="0"/>
              <a:t>Respiration gives cells energy.</a:t>
            </a:r>
          </a:p>
          <a:p>
            <a:r>
              <a:rPr lang="en-GB" dirty="0" smtClean="0"/>
              <a:t>Glucose + Oxygen </a:t>
            </a:r>
            <a:r>
              <a:rPr lang="en-GB" dirty="0" smtClean="0">
                <a:sym typeface="Wingdings" panose="05000000000000000000" pitchFamily="2" charset="2"/>
              </a:rPr>
              <a:t> Carbon Dioxide + Water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454044" y="4231178"/>
            <a:ext cx="1637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Energy!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8673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146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L8: Exercise</vt:lpstr>
      <vt:lpstr>Practical: Heart Rate and Breathing Rate</vt:lpstr>
      <vt:lpstr>Respiration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L8: Exercise</dc:title>
  <dc:creator>Jessica Luu</dc:creator>
  <cp:lastModifiedBy>Jessica Luu</cp:lastModifiedBy>
  <cp:revision>4</cp:revision>
  <dcterms:created xsi:type="dcterms:W3CDTF">2015-11-04T09:12:50Z</dcterms:created>
  <dcterms:modified xsi:type="dcterms:W3CDTF">2015-11-04T17:00:39Z</dcterms:modified>
</cp:coreProperties>
</file>