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6" r:id="rId3"/>
    <p:sldId id="256" r:id="rId4"/>
    <p:sldId id="262" r:id="rId5"/>
    <p:sldId id="260" r:id="rId6"/>
    <p:sldId id="261" r:id="rId7"/>
    <p:sldId id="263" r:id="rId8"/>
    <p:sldId id="257" r:id="rId9"/>
    <p:sldId id="258" r:id="rId10"/>
    <p:sldId id="259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EF75-73DF-4588-AA28-970503C1ADB3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97C5-5E93-4F87-83AD-CDC674D1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21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EF75-73DF-4588-AA28-970503C1ADB3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97C5-5E93-4F87-83AD-CDC674D1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538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EF75-73DF-4588-AA28-970503C1ADB3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97C5-5E93-4F87-83AD-CDC674D1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71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29A4-C103-478F-AA59-A97EE1FE332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504D-2CBD-440D-BFE4-022F02E92DD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8422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29A4-C103-478F-AA59-A97EE1FE332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504D-2CBD-440D-BFE4-022F02E92DD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004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5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29A4-C103-478F-AA59-A97EE1FE332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504D-2CBD-440D-BFE4-022F02E92DD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4610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29A4-C103-478F-AA59-A97EE1FE332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504D-2CBD-440D-BFE4-022F02E92DD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6455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29A4-C103-478F-AA59-A97EE1FE332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504D-2CBD-440D-BFE4-022F02E92DD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4997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29A4-C103-478F-AA59-A97EE1FE332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504D-2CBD-440D-BFE4-022F02E92DD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8255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29A4-C103-478F-AA59-A97EE1FE332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504D-2CBD-440D-BFE4-022F02E92DD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9611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29A4-C103-478F-AA59-A97EE1FE332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504D-2CBD-440D-BFE4-022F02E92DD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142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EF75-73DF-4588-AA28-970503C1ADB3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97C5-5E93-4F87-83AD-CDC674D1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5412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29A4-C103-478F-AA59-A97EE1FE332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504D-2CBD-440D-BFE4-022F02E92DD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2807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29A4-C103-478F-AA59-A97EE1FE332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504D-2CBD-440D-BFE4-022F02E92DD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261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29A4-C103-478F-AA59-A97EE1FE332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504D-2CBD-440D-BFE4-022F02E92DD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277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EF75-73DF-4588-AA28-970503C1ADB3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97C5-5E93-4F87-83AD-CDC674D1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405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EF75-73DF-4588-AA28-970503C1ADB3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97C5-5E93-4F87-83AD-CDC674D1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664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EF75-73DF-4588-AA28-970503C1ADB3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97C5-5E93-4F87-83AD-CDC674D1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592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EF75-73DF-4588-AA28-970503C1ADB3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97C5-5E93-4F87-83AD-CDC674D1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924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EF75-73DF-4588-AA28-970503C1ADB3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97C5-5E93-4F87-83AD-CDC674D1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068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EF75-73DF-4588-AA28-970503C1ADB3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97C5-5E93-4F87-83AD-CDC674D1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906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EF75-73DF-4588-AA28-970503C1ADB3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D97C5-5E93-4F87-83AD-CDC674D1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212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EEF75-73DF-4588-AA28-970503C1ADB3}" type="datetimeFigureOut">
              <a:rPr lang="en-GB" smtClean="0"/>
              <a:t>07/06/2017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D97C5-5E93-4F87-83AD-CDC674D1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624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D29A4-C103-478F-AA59-A97EE1FE332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6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E504D-2CBD-440D-BFE4-022F02E92DD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447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jSYuR7gQrAs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hhwkMagUV0&amp;t=13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www.youtube.com/watch?v=jSYuR7gQrAs</a:t>
            </a:r>
            <a:endParaRPr lang="en-GB" dirty="0"/>
          </a:p>
          <a:p>
            <a:r>
              <a:rPr lang="en-GB" dirty="0"/>
              <a:t>6:30-8:30</a:t>
            </a:r>
          </a:p>
          <a:p>
            <a:r>
              <a:rPr lang="en-GB" dirty="0"/>
              <a:t>13:30-18:44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052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9" r="12635"/>
          <a:stretch/>
        </p:blipFill>
        <p:spPr bwMode="auto">
          <a:xfrm>
            <a:off x="440656" y="764704"/>
            <a:ext cx="8019776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0672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https://</a:t>
            </a:r>
            <a:r>
              <a:rPr lang="en-GB" dirty="0">
                <a:hlinkClick r:id="rId2"/>
              </a:rPr>
              <a:t>www.youtube.com/watch?v=_</a:t>
            </a:r>
            <a:r>
              <a:rPr lang="en-GB" dirty="0" smtClean="0">
                <a:hlinkClick r:id="rId2"/>
              </a:rPr>
              <a:t>hhwkMagUV0&amp;t=13s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668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Metamorphic and Igneous Rocks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dirty="0" smtClean="0"/>
              <a:t>Describe how metamorphic rocks are formed.</a:t>
            </a:r>
          </a:p>
          <a:p>
            <a:pPr marL="514350" indent="-514350">
              <a:buAutoNum type="arabicPeriod"/>
            </a:pPr>
            <a:r>
              <a:rPr lang="en-GB" dirty="0" smtClean="0"/>
              <a:t>Describe how igneous rocks are formed.</a:t>
            </a:r>
          </a:p>
          <a:p>
            <a:pPr marL="514350" indent="-514350">
              <a:buAutoNum type="arabicPeriod"/>
            </a:pPr>
            <a:r>
              <a:rPr lang="en-GB" dirty="0" smtClean="0"/>
              <a:t>Explain how cooling speed affects the size of crystals formed.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234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metamorphic rock forma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70" t="11381" r="5459" b="10582"/>
          <a:stretch/>
        </p:blipFill>
        <p:spPr bwMode="auto">
          <a:xfrm>
            <a:off x="683568" y="1259843"/>
            <a:ext cx="7920880" cy="531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188652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Rocks can be pushed deep underground and turn into metamorphic rock under the right conditions.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48627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Metamorphic Rock 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845" y="1916832"/>
            <a:ext cx="3638085" cy="3600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dirty="0" smtClean="0"/>
              <a:t>Metamorphic rocks are formed when rocks are under </a:t>
            </a:r>
            <a:r>
              <a:rPr lang="en-GB" sz="3600" b="1" dirty="0" smtClean="0">
                <a:solidFill>
                  <a:srgbClr val="FF0000"/>
                </a:solidFill>
              </a:rPr>
              <a:t>high heat </a:t>
            </a:r>
            <a:r>
              <a:rPr lang="en-GB" sz="3600" dirty="0" smtClean="0"/>
              <a:t>and </a:t>
            </a:r>
            <a:r>
              <a:rPr lang="en-GB" sz="3600" b="1" dirty="0" smtClean="0">
                <a:solidFill>
                  <a:srgbClr val="FF0000"/>
                </a:solidFill>
              </a:rPr>
              <a:t>high pressure </a:t>
            </a:r>
            <a:r>
              <a:rPr lang="en-GB" sz="3600" dirty="0" smtClean="0"/>
              <a:t>from being deep underground.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13314" name="Picture 2" descr="https://userscontent2.emaze.com/images/1ba99668-71b3-4dc4-aedc-c191ca9135e7/4c872055-a57a-4d23-b3fd-831b1c16a38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835" y="1700808"/>
            <a:ext cx="4792643" cy="4029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107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3543" y="260660"/>
            <a:ext cx="349590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prstClr val="black"/>
                </a:solidFill>
              </a:rPr>
              <a:t>The high heat and high pressure makes the rocks have a </a:t>
            </a:r>
            <a:r>
              <a:rPr lang="en-GB" sz="3600" b="1" dirty="0">
                <a:solidFill>
                  <a:srgbClr val="FF0000"/>
                </a:solidFill>
              </a:rPr>
              <a:t>chemical change</a:t>
            </a:r>
            <a:r>
              <a:rPr lang="en-GB" sz="3600" dirty="0">
                <a:solidFill>
                  <a:prstClr val="black"/>
                </a:solidFill>
              </a:rPr>
              <a:t>.</a:t>
            </a:r>
          </a:p>
          <a:p>
            <a:pPr algn="ctr"/>
            <a:endParaRPr lang="en-GB" sz="3600" dirty="0">
              <a:solidFill>
                <a:prstClr val="black"/>
              </a:solidFill>
            </a:endParaRPr>
          </a:p>
          <a:p>
            <a:pPr algn="ctr"/>
            <a:r>
              <a:rPr lang="en-GB" sz="3600" dirty="0">
                <a:solidFill>
                  <a:prstClr val="black"/>
                </a:solidFill>
              </a:rPr>
              <a:t>The high pressure is what causes the crystals to be </a:t>
            </a:r>
            <a:r>
              <a:rPr lang="en-GB" sz="3600" b="1" dirty="0" smtClean="0">
                <a:solidFill>
                  <a:srgbClr val="FF0000"/>
                </a:solidFill>
              </a:rPr>
              <a:t>flattened</a:t>
            </a:r>
            <a:r>
              <a:rPr lang="en-GB" sz="3600" dirty="0" smtClean="0">
                <a:solidFill>
                  <a:prstClr val="black"/>
                </a:solidFill>
              </a:rPr>
              <a:t> and form stripes.</a:t>
            </a:r>
            <a:endParaRPr lang="en-GB" sz="3600" dirty="0">
              <a:solidFill>
                <a:prstClr val="black"/>
              </a:solidFill>
            </a:endParaRPr>
          </a:p>
        </p:txBody>
      </p:sp>
      <p:pic>
        <p:nvPicPr>
          <p:cNvPr id="2050" name="Picture 2" descr="Image result for metamorphic rock crystal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1" t="47426" r="18672" b="17227"/>
          <a:stretch/>
        </p:blipFill>
        <p:spPr bwMode="auto">
          <a:xfrm rot="5400000">
            <a:off x="2328113" y="2216510"/>
            <a:ext cx="5701747" cy="2078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metamorphic ro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8" y="2420888"/>
            <a:ext cx="2082187" cy="2105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422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Rocks Melt to form Magma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42" y="1825629"/>
            <a:ext cx="4231382" cy="433967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000" dirty="0" smtClean="0"/>
              <a:t>If rocks get pushed even further into the Earth, the </a:t>
            </a:r>
            <a:r>
              <a:rPr lang="en-GB" sz="4000" b="1" dirty="0" smtClean="0">
                <a:solidFill>
                  <a:srgbClr val="FF0000"/>
                </a:solidFill>
              </a:rPr>
              <a:t>temperature</a:t>
            </a:r>
            <a:r>
              <a:rPr lang="en-GB" sz="4000" dirty="0" smtClean="0">
                <a:solidFill>
                  <a:srgbClr val="FF0000"/>
                </a:solidFill>
              </a:rPr>
              <a:t> </a:t>
            </a:r>
            <a:r>
              <a:rPr lang="en-GB" sz="4000" dirty="0" smtClean="0"/>
              <a:t>is so high that the rocks will melt turning into </a:t>
            </a:r>
            <a:r>
              <a:rPr lang="en-GB" sz="4000" b="1" dirty="0" smtClean="0">
                <a:solidFill>
                  <a:srgbClr val="FF0000"/>
                </a:solidFill>
              </a:rPr>
              <a:t>magma</a:t>
            </a:r>
            <a:r>
              <a:rPr lang="en-GB" sz="4000" dirty="0" smtClean="0"/>
              <a:t>.</a:t>
            </a:r>
            <a:endParaRPr lang="en-GB" sz="4000" dirty="0"/>
          </a:p>
        </p:txBody>
      </p:sp>
      <p:pic>
        <p:nvPicPr>
          <p:cNvPr id="3074" name="Picture 2" descr="Image result for Earth struct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9"/>
          <a:stretch/>
        </p:blipFill>
        <p:spPr bwMode="auto">
          <a:xfrm>
            <a:off x="5724129" y="1628812"/>
            <a:ext cx="2088232" cy="2178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result for Earth structur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006" y="3933068"/>
            <a:ext cx="3436574" cy="2426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164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Formation of Igneous Rocks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8" y="1556792"/>
            <a:ext cx="4575232" cy="4351338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</a:rPr>
              <a:t>Magma</a:t>
            </a:r>
            <a:r>
              <a:rPr lang="en-GB" sz="3600" dirty="0" smtClean="0"/>
              <a:t> = molten (hot liquid) rock deep underground</a:t>
            </a:r>
          </a:p>
          <a:p>
            <a:r>
              <a:rPr lang="en-GB" sz="3600" b="1" dirty="0" smtClean="0">
                <a:solidFill>
                  <a:srgbClr val="FF0000"/>
                </a:solidFill>
              </a:rPr>
              <a:t>Lava</a:t>
            </a:r>
            <a:r>
              <a:rPr lang="en-GB" sz="3600" dirty="0" smtClean="0"/>
              <a:t> = magma that is above ground</a:t>
            </a:r>
          </a:p>
          <a:p>
            <a:endParaRPr lang="en-GB" sz="100" dirty="0"/>
          </a:p>
          <a:p>
            <a:r>
              <a:rPr lang="en-GB" sz="3600" dirty="0" smtClean="0"/>
              <a:t>Igneous rocks are formed when magma or lava </a:t>
            </a:r>
            <a:r>
              <a:rPr lang="en-GB" sz="3600" b="1" dirty="0" smtClean="0">
                <a:solidFill>
                  <a:srgbClr val="FF0000"/>
                </a:solidFill>
              </a:rPr>
              <a:t>cools</a:t>
            </a:r>
            <a:r>
              <a:rPr lang="en-GB" sz="3600" dirty="0" smtClean="0"/>
              <a:t> and solidifies.</a:t>
            </a:r>
            <a:endParaRPr lang="en-GB" sz="3600" dirty="0"/>
          </a:p>
        </p:txBody>
      </p:sp>
      <p:pic>
        <p:nvPicPr>
          <p:cNvPr id="10242" name="Picture 2" descr="http://www.edulinks.stcronans.ie/images/volcano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0277" y="2553629"/>
            <a:ext cx="3491069" cy="2579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55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Crystal Size Depends on the Speed of Cooling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112" y="1690688"/>
            <a:ext cx="4974838" cy="4351338"/>
          </a:xfrm>
        </p:spPr>
        <p:txBody>
          <a:bodyPr>
            <a:normAutofit fontScale="85000" lnSpcReduction="20000"/>
          </a:bodyPr>
          <a:lstStyle/>
          <a:p>
            <a:r>
              <a:rPr lang="en-GB" sz="3600" b="1" dirty="0" smtClean="0">
                <a:solidFill>
                  <a:srgbClr val="0070C0"/>
                </a:solidFill>
              </a:rPr>
              <a:t>Extrusive igneous rocks </a:t>
            </a:r>
            <a:r>
              <a:rPr lang="en-GB" sz="3600" dirty="0" smtClean="0"/>
              <a:t>– magma “exits”, </a:t>
            </a:r>
            <a:r>
              <a:rPr lang="en-GB" sz="3600" b="1" dirty="0" smtClean="0">
                <a:solidFill>
                  <a:srgbClr val="0070C0"/>
                </a:solidFill>
              </a:rPr>
              <a:t>lava cools quickly </a:t>
            </a:r>
            <a:r>
              <a:rPr lang="en-GB" sz="3600" dirty="0" smtClean="0"/>
              <a:t>in the air and forms rocks with </a:t>
            </a:r>
            <a:r>
              <a:rPr lang="en-GB" sz="3600" b="1" dirty="0" smtClean="0">
                <a:solidFill>
                  <a:srgbClr val="0070C0"/>
                </a:solidFill>
              </a:rPr>
              <a:t>small crystals </a:t>
            </a:r>
            <a:r>
              <a:rPr lang="en-GB" sz="3600" dirty="0" smtClean="0"/>
              <a:t>(not enough time for crystals to grow)</a:t>
            </a:r>
          </a:p>
          <a:p>
            <a:endParaRPr lang="en-GB" sz="1200" dirty="0" smtClean="0"/>
          </a:p>
          <a:p>
            <a:r>
              <a:rPr lang="en-GB" sz="3600" b="1" dirty="0" smtClean="0">
                <a:solidFill>
                  <a:srgbClr val="FF0000"/>
                </a:solidFill>
              </a:rPr>
              <a:t>Intrusive igneous rocks </a:t>
            </a:r>
            <a:r>
              <a:rPr lang="en-GB" sz="3600" dirty="0" smtClean="0"/>
              <a:t>– magma is “in” the ground, magma </a:t>
            </a:r>
            <a:r>
              <a:rPr lang="en-GB" sz="3600" b="1" dirty="0" smtClean="0">
                <a:solidFill>
                  <a:srgbClr val="FF0000"/>
                </a:solidFill>
              </a:rPr>
              <a:t>cools slowly</a:t>
            </a:r>
            <a:r>
              <a:rPr lang="en-GB" sz="3600" dirty="0" smtClean="0"/>
              <a:t> underground and forms rocks with </a:t>
            </a:r>
            <a:r>
              <a:rPr lang="en-GB" sz="3600" b="1" dirty="0" smtClean="0">
                <a:solidFill>
                  <a:srgbClr val="FF0000"/>
                </a:solidFill>
              </a:rPr>
              <a:t>large </a:t>
            </a:r>
            <a:r>
              <a:rPr lang="en-GB" sz="3600" b="1" dirty="0">
                <a:solidFill>
                  <a:srgbClr val="FF0000"/>
                </a:solidFill>
              </a:rPr>
              <a:t>crystals</a:t>
            </a:r>
          </a:p>
        </p:txBody>
      </p:sp>
      <p:pic>
        <p:nvPicPr>
          <p:cNvPr id="11266" name="Picture 2" descr="http://static1.squarespace.com/static/51bbeba5e4b0510af19f26f7/t/51dc5285e4b083e539ef0117/1373393552981/extrusive-and-intrusive-rock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7077" y="2351882"/>
            <a:ext cx="285750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727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Crystal Size Depends on the Speed of Cooling</a:t>
            </a:r>
            <a:endParaRPr lang="en-GB" dirty="0"/>
          </a:p>
        </p:txBody>
      </p:sp>
      <p:pic>
        <p:nvPicPr>
          <p:cNvPr id="12290" name="Picture 2" descr="http://www.regentsprep.org/Regents/earthsci/graphics/rockdia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191" b="64457"/>
          <a:stretch/>
        </p:blipFill>
        <p:spPr bwMode="auto">
          <a:xfrm>
            <a:off x="771816" y="1864398"/>
            <a:ext cx="3487950" cy="3091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http://www.regentsprep.org/Regents/earthsci/graphics/rockdia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03" t="48930" r="5724" b="16309"/>
          <a:stretch/>
        </p:blipFill>
        <p:spPr bwMode="auto">
          <a:xfrm>
            <a:off x="4892598" y="1864401"/>
            <a:ext cx="3295186" cy="3146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9582" y="5085196"/>
            <a:ext cx="41124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rgbClr val="0070C0"/>
                </a:solidFill>
              </a:rPr>
              <a:t>Fast Cooling</a:t>
            </a:r>
          </a:p>
          <a:p>
            <a:pPr algn="ctr"/>
            <a:r>
              <a:rPr lang="en-GB" sz="4000" b="1" dirty="0">
                <a:solidFill>
                  <a:srgbClr val="0070C0"/>
                </a:solidFill>
              </a:rPr>
              <a:t>Above Ground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02932" y="5075933"/>
            <a:ext cx="41124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rgbClr val="FF0000"/>
                </a:solidFill>
              </a:rPr>
              <a:t>Slow Cooling</a:t>
            </a:r>
          </a:p>
          <a:p>
            <a:pPr algn="ctr"/>
            <a:r>
              <a:rPr lang="en-GB" sz="4000" b="1" dirty="0">
                <a:solidFill>
                  <a:srgbClr val="FF0000"/>
                </a:solidFill>
              </a:rPr>
              <a:t>Below Ground</a:t>
            </a:r>
          </a:p>
        </p:txBody>
      </p:sp>
    </p:spTree>
    <p:extLst>
      <p:ext uri="{BB962C8B-B14F-4D97-AF65-F5344CB8AC3E}">
        <p14:creationId xmlns:p14="http://schemas.microsoft.com/office/powerpoint/2010/main" val="354253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245</Words>
  <Application>Microsoft Office PowerPoint</Application>
  <PresentationFormat>On-screen Show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1_Office Theme</vt:lpstr>
      <vt:lpstr>Starter</vt:lpstr>
      <vt:lpstr>Metamorphic and Igneous Rocks</vt:lpstr>
      <vt:lpstr>PowerPoint Presentation</vt:lpstr>
      <vt:lpstr>Metamorphic Rock Formation</vt:lpstr>
      <vt:lpstr>PowerPoint Presentation</vt:lpstr>
      <vt:lpstr>Rocks Melt to form Magma</vt:lpstr>
      <vt:lpstr>Formation of Igneous Rocks</vt:lpstr>
      <vt:lpstr>Crystal Size Depends on the Speed of Cooling</vt:lpstr>
      <vt:lpstr>Crystal Size Depends on the Speed of Cooling</vt:lpstr>
      <vt:lpstr>PowerPoint Presentation</vt:lpstr>
      <vt:lpstr>Review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Metamorphic and Igneous Rocks</dc:title>
  <dc:creator>User1</dc:creator>
  <cp:lastModifiedBy>User1</cp:lastModifiedBy>
  <cp:revision>13</cp:revision>
  <dcterms:created xsi:type="dcterms:W3CDTF">2017-06-07T07:38:19Z</dcterms:created>
  <dcterms:modified xsi:type="dcterms:W3CDTF">2017-06-07T11:38:52Z</dcterms:modified>
</cp:coreProperties>
</file>