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57" r:id="rId4"/>
    <p:sldId id="279" r:id="rId5"/>
    <p:sldId id="258" r:id="rId6"/>
    <p:sldId id="259" r:id="rId7"/>
    <p:sldId id="268" r:id="rId8"/>
    <p:sldId id="269" r:id="rId9"/>
    <p:sldId id="270" r:id="rId10"/>
    <p:sldId id="272" r:id="rId11"/>
    <p:sldId id="271" r:id="rId12"/>
    <p:sldId id="281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4" d="100"/>
          <a:sy n="54" d="100"/>
        </p:scale>
        <p:origin x="-114" y="-10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64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53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71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86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81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7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7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7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35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6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D29A4-C103-478F-AA59-A97EE1FE3329}" type="datetimeFigureOut">
              <a:rPr lang="en-GB" smtClean="0"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504D-2CBD-440D-BFE4-022F02E92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25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SYuR7gQrA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SYuR7gQrA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www.youtube.com/watch?v=jSYuR7gQrAs</a:t>
            </a:r>
            <a:endParaRPr lang="en-GB" dirty="0" smtClean="0"/>
          </a:p>
          <a:p>
            <a:r>
              <a:rPr lang="en-GB" dirty="0"/>
              <a:t>0-6:30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013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562" y="365124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Cementation</a:t>
            </a:r>
            <a:r>
              <a:rPr lang="en-GB" dirty="0" smtClean="0"/>
              <a:t> = dissolved minerals “glue” the sediments together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562" y="1970567"/>
            <a:ext cx="5218770" cy="4351338"/>
          </a:xfrm>
        </p:spPr>
        <p:txBody>
          <a:bodyPr>
            <a:normAutofit/>
          </a:bodyPr>
          <a:lstStyle/>
          <a:p>
            <a:r>
              <a:rPr lang="en-GB" sz="4400" dirty="0" smtClean="0"/>
              <a:t>When the water is squeezed out, dissolved minerals are left behind and act as a glue cementing the sediments together.</a:t>
            </a:r>
            <a:endParaRPr lang="en-GB" sz="4000" dirty="0"/>
          </a:p>
        </p:txBody>
      </p:sp>
      <p:pic>
        <p:nvPicPr>
          <p:cNvPr id="9218" name="Picture 2" descr="http://www.engr.usask.ca/~reeves/prog/geoe118/images/por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126" y="1129138"/>
            <a:ext cx="5700674" cy="5472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4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goodrichscience.com/uploads/3/1/1/2/31129331/7317589_ori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2" y="-11023"/>
            <a:ext cx="11843140" cy="686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0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 of rock</a:t>
            </a:r>
            <a:endParaRPr lang="en-GB" dirty="0"/>
          </a:p>
        </p:txBody>
      </p:sp>
      <p:pic>
        <p:nvPicPr>
          <p:cNvPr id="4" name="Picture 2" descr="http://www.goodrichscience.com/uploads/3/1/1/2/31129331/7317589_orig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11" y="1734401"/>
            <a:ext cx="7381142" cy="428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38292" y="2338754"/>
            <a:ext cx="42203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 </a:t>
            </a:r>
            <a:r>
              <a:rPr lang="en-GB" sz="3200" b="1" dirty="0" smtClean="0">
                <a:solidFill>
                  <a:srgbClr val="FF0000"/>
                </a:solidFill>
              </a:rPr>
              <a:t>oldest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layers are usually found at the </a:t>
            </a:r>
            <a:r>
              <a:rPr lang="en-GB" sz="3200" b="1" dirty="0" smtClean="0">
                <a:solidFill>
                  <a:srgbClr val="FF0000"/>
                </a:solidFill>
              </a:rPr>
              <a:t>bottom</a:t>
            </a:r>
            <a:r>
              <a:rPr lang="en-GB" sz="3200" dirty="0" smtClean="0"/>
              <a:t>.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Can you think of when this might not be true?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51748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Fossils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431" y="1737702"/>
            <a:ext cx="529883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Fossils are formed when the remains of a dead organism becomes covered in sediment and over a long time becomes embedded into the layer of rock.</a:t>
            </a:r>
            <a:endParaRPr lang="en-GB" sz="4000" dirty="0"/>
          </a:p>
        </p:txBody>
      </p:sp>
      <p:pic>
        <p:nvPicPr>
          <p:cNvPr id="1026" name="Picture 2" descr="Image result for foss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41188">
            <a:off x="5897626" y="2201144"/>
            <a:ext cx="6145943" cy="230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64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Sedimentary Rocks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Recall the properties of sedimentary rocks.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Describe how sedimentary rocks are formed.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Describe how fossils are formed.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Compare the age of rocks using rock layers.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38947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Sedimentary Rock 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4938132" cy="463093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Sedimentary rocks are made from </a:t>
            </a:r>
            <a:r>
              <a:rPr lang="en-GB" sz="3600" b="1" dirty="0" smtClean="0">
                <a:solidFill>
                  <a:srgbClr val="FF0000"/>
                </a:solidFill>
              </a:rPr>
              <a:t>sediment</a:t>
            </a:r>
            <a:r>
              <a:rPr lang="en-GB" sz="3600" dirty="0" smtClean="0"/>
              <a:t>, small pieces of rock (any type)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sz="3600" dirty="0" smtClean="0"/>
              <a:t>How is sediment formed?</a:t>
            </a:r>
          </a:p>
          <a:p>
            <a:r>
              <a:rPr lang="en-GB" sz="3600" b="1" dirty="0" smtClean="0">
                <a:solidFill>
                  <a:srgbClr val="FF0000"/>
                </a:solidFill>
              </a:rPr>
              <a:t>Weathering</a:t>
            </a:r>
          </a:p>
        </p:txBody>
      </p:sp>
      <p:pic>
        <p:nvPicPr>
          <p:cNvPr id="1026" name="Picture 2" descr="http://i1-news.softpedia-static.com/images/news2/Ocean-Sediments-Reveal-Rare-Earth-Element-Deposits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956" y="2040674"/>
            <a:ext cx="5300957" cy="344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42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happens to the sediment?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Video</a:t>
            </a:r>
            <a:endParaRPr lang="en-GB" dirty="0" smtClean="0"/>
          </a:p>
          <a:p>
            <a:r>
              <a:rPr lang="en-GB" dirty="0" smtClean="0"/>
              <a:t>8:20 – 13:30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261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Sedimentary Rock Formation (Steps)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Weathering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Erosion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Transportation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Deposition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Compaction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Cementation</a:t>
            </a:r>
            <a:endParaRPr lang="en-GB" sz="4000" dirty="0"/>
          </a:p>
        </p:txBody>
      </p:sp>
      <p:pic>
        <p:nvPicPr>
          <p:cNvPr id="2050" name="Picture 2" descr="https://riosuerte.files.wordpress.com/2013/03/sediment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44" y="1825625"/>
            <a:ext cx="5620756" cy="421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4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Erosion</a:t>
            </a:r>
            <a:r>
              <a:rPr lang="en-GB" dirty="0" smtClean="0"/>
              <a:t> = pieces of rock fall off</a:t>
            </a:r>
            <a:endParaRPr lang="en-GB" dirty="0"/>
          </a:p>
        </p:txBody>
      </p:sp>
      <p:pic>
        <p:nvPicPr>
          <p:cNvPr id="3074" name="Picture 2" descr="https://superduperscientists.wikispaces.com/file/view/alaska-erosion-photo.jpg/301426810/alaska-erosion-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57" y="2101654"/>
            <a:ext cx="5417548" cy="380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geography4kids.com/files/art/land_erosion2_2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700" y="1719898"/>
            <a:ext cx="4552099" cy="455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3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478" y="365125"/>
            <a:ext cx="11935522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Transportation</a:t>
            </a:r>
            <a:r>
              <a:rPr lang="en-GB" dirty="0" smtClean="0"/>
              <a:t> = sediment is moved to lakes or seas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537" y="1479941"/>
            <a:ext cx="11731083" cy="1229809"/>
          </a:xfrm>
        </p:spPr>
        <p:txBody>
          <a:bodyPr>
            <a:normAutofit/>
          </a:bodyPr>
          <a:lstStyle/>
          <a:p>
            <a:r>
              <a:rPr lang="en-GB" sz="4000" dirty="0" smtClean="0"/>
              <a:t>Movement of wind, water, or ice (glaciers) moves the sediments towards the ocean.</a:t>
            </a:r>
            <a:endParaRPr lang="en-GB" sz="4000" dirty="0"/>
          </a:p>
        </p:txBody>
      </p:sp>
      <p:pic>
        <p:nvPicPr>
          <p:cNvPr id="4098" name="Picture 2" descr="http://www.eschooltoday.com/rocks/images/difference-between-erosion-and-weather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121" y="2955075"/>
            <a:ext cx="7148473" cy="342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09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234" y="365125"/>
            <a:ext cx="1160842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Deposition</a:t>
            </a:r>
            <a:r>
              <a:rPr lang="en-GB" sz="4000" dirty="0" smtClean="0"/>
              <a:t> = sediment falls to the bottom of the sea and builds up in layers</a:t>
            </a:r>
            <a:endParaRPr lang="en-GB" sz="4000" dirty="0"/>
          </a:p>
        </p:txBody>
      </p:sp>
      <p:pic>
        <p:nvPicPr>
          <p:cNvPr id="6146" name="Picture 2" descr="http://nrs.ucdavis.edu/stebbins/images/geology/deposi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34" y="1842815"/>
            <a:ext cx="5759904" cy="447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passmyexams.co.uk/GCSE/physics/images/rock-cycle-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941" y="2032735"/>
            <a:ext cx="5653713" cy="429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1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537" y="365125"/>
            <a:ext cx="11574965" cy="1325563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Compaction</a:t>
            </a:r>
            <a:r>
              <a:rPr lang="en-GB" dirty="0" smtClean="0"/>
              <a:t> = the layers on the bottom are compressed from the weight of the layers on top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pressure from the weight of the sediments on top squeeze the water out from between the grains.</a:t>
            </a:r>
            <a:endParaRPr lang="en-GB" sz="3600" dirty="0"/>
          </a:p>
        </p:txBody>
      </p:sp>
      <p:pic>
        <p:nvPicPr>
          <p:cNvPr id="8194" name="Picture 2" descr="http://www.thunderboltkids.co.za/Grade5/04-earth-and-beyond/images/gd-00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316" y="3121954"/>
            <a:ext cx="4762113" cy="335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://images.slideplayer.com/14/4195601/slides/slide_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198" name="Picture 6" descr="http://faculty.ksu.edu.sa/alhomadhi/Sandstone/Effect%20of%20Compaction%20and%20Cementation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5" t="4146" r="12739" b="23215"/>
          <a:stretch/>
        </p:blipFill>
        <p:spPr bwMode="auto">
          <a:xfrm>
            <a:off x="7895063" y="3278457"/>
            <a:ext cx="1550020" cy="304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72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254</Words>
  <Application>Microsoft Office PowerPoint</Application>
  <PresentationFormat>Custom</PresentationFormat>
  <Paragraphs>38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Starter</vt:lpstr>
      <vt:lpstr>Sedimentary Rocks</vt:lpstr>
      <vt:lpstr>Sedimentary Rock Formation</vt:lpstr>
      <vt:lpstr>What happens to the sediment?</vt:lpstr>
      <vt:lpstr>Sedimentary Rock Formation (Steps)</vt:lpstr>
      <vt:lpstr>Erosion = pieces of rock fall off</vt:lpstr>
      <vt:lpstr>Transportation = sediment is moved to lakes or seas</vt:lpstr>
      <vt:lpstr>Deposition = sediment falls to the bottom of the sea and builds up in layers</vt:lpstr>
      <vt:lpstr>Compaction = the layers on the bottom are compressed from the weight of the layers on top</vt:lpstr>
      <vt:lpstr>Cementation = dissolved minerals “glue” the sediments together</vt:lpstr>
      <vt:lpstr>PowerPoint Presentation</vt:lpstr>
      <vt:lpstr>Age of rock</vt:lpstr>
      <vt:lpstr>Fossils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ABOUT ROCKS</dc:title>
  <dc:creator>Jessica Luu</dc:creator>
  <cp:lastModifiedBy>User1</cp:lastModifiedBy>
  <cp:revision>16</cp:revision>
  <dcterms:created xsi:type="dcterms:W3CDTF">2016-06-08T10:56:01Z</dcterms:created>
  <dcterms:modified xsi:type="dcterms:W3CDTF">2017-05-26T11:10:15Z</dcterms:modified>
</cp:coreProperties>
</file>