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3" r:id="rId3"/>
    <p:sldMasterId id="2147483686" r:id="rId4"/>
  </p:sldMasterIdLst>
  <p:notesMasterIdLst>
    <p:notesMasterId r:id="rId9"/>
  </p:notesMasterIdLst>
  <p:sldIdLst>
    <p:sldId id="256" r:id="rId5"/>
    <p:sldId id="257" r:id="rId6"/>
    <p:sldId id="258" r:id="rId7"/>
    <p:sldId id="259"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0BD025-0C47-463F-96B6-59DEDCB77167}" type="datetimeFigureOut">
              <a:rPr lang="en-US" smtClean="0"/>
              <a:t>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F34B136-B3FD-4732-A7B4-8A956F849EAB}" type="slidenum">
              <a:rPr lang="en-US" smtClean="0"/>
              <a:t>‹#›</a:t>
            </a:fld>
            <a:endParaRPr lang="en-US"/>
          </a:p>
        </p:txBody>
      </p:sp>
    </p:spTree>
    <p:extLst>
      <p:ext uri="{BB962C8B-B14F-4D97-AF65-F5344CB8AC3E}">
        <p14:creationId xmlns:p14="http://schemas.microsoft.com/office/powerpoint/2010/main" val="11899438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noTextEdit="1"/>
          </p:cNvSpPr>
          <p:nvPr>
            <p:ph type="sldImg"/>
          </p:nvPr>
        </p:nvSpPr>
        <p:spPr>
          <a:xfrm>
            <a:off x="404813" y="695325"/>
            <a:ext cx="6188075" cy="3481388"/>
          </a:xfrm>
          <a:solidFill>
            <a:srgbClr val="FFFFFF"/>
          </a:solidFill>
          <a:ln/>
        </p:spPr>
      </p:sp>
      <p:sp>
        <p:nvSpPr>
          <p:cNvPr id="44035" name="Rectangle 3"/>
          <p:cNvSpPr>
            <a:spLocks noChangeArrowheads="1"/>
          </p:cNvSpPr>
          <p:nvPr>
            <p:ph type="body" idx="1"/>
          </p:nvPr>
        </p:nvSpPr>
        <p:spPr>
          <a:solidFill>
            <a:srgbClr val="FFFFFF"/>
          </a:solidFill>
          <a:ln>
            <a:solidFill>
              <a:srgbClr val="000000"/>
            </a:solidFill>
          </a:ln>
        </p:spPr>
        <p:txBody>
          <a:bodyPr lIns="93015" tIns="46508" rIns="93015" bIns="46508"/>
          <a:lstStyle/>
          <a:p>
            <a:r>
              <a:rPr lang="en-US" altLang="en-US" smtClean="0">
                <a:latin typeface="Arial" panose="020B0604020202020204" pitchFamily="34" charset="0"/>
              </a:rPr>
              <a:t>Alpha decay</a:t>
            </a:r>
          </a:p>
          <a:p>
            <a:r>
              <a:rPr lang="en-US" altLang="en-US" smtClean="0">
                <a:latin typeface="Arial" panose="020B0604020202020204" pitchFamily="34" charset="0"/>
              </a:rPr>
              <a:t>An alpha particle is comprised of two neutrons and two protons.  It is a highly charged type of radiation.</a:t>
            </a:r>
          </a:p>
          <a:p>
            <a:r>
              <a:rPr lang="en-US" altLang="en-US" smtClean="0">
                <a:latin typeface="Arial" panose="020B0604020202020204" pitchFamily="34" charset="0"/>
              </a:rPr>
              <a:t>Since it is so large, it interacts readily with any type of matter.  An inch or two of air is very effective in shielding alpha radiation and because of this, in order to detect radioactive material that emits alpha radiation, the detector must be close to the radiation. If we can measure the energy of the alpha radiation, we can translate that discrete energy to a specific radioactive material thus allowing us to identify that particular radioactive material.</a:t>
            </a:r>
          </a:p>
          <a:p>
            <a:endParaRPr lang="en-US" altLang="en-US" smtClean="0">
              <a:latin typeface="Arial" panose="020B0604020202020204" pitchFamily="34" charset="0"/>
            </a:endParaRPr>
          </a:p>
          <a:p>
            <a:r>
              <a:rPr lang="en-US" altLang="en-US" smtClean="0">
                <a:latin typeface="Arial" panose="020B0604020202020204" pitchFamily="34" charset="0"/>
              </a:rPr>
              <a:t>Shielding: Alpha particles can be shielded, (stopped) by layer of skin or thin paper. However, Alpha particles are an internal hazard.</a:t>
            </a:r>
          </a:p>
        </p:txBody>
      </p:sp>
    </p:spTree>
    <p:extLst>
      <p:ext uri="{BB962C8B-B14F-4D97-AF65-F5344CB8AC3E}">
        <p14:creationId xmlns:p14="http://schemas.microsoft.com/office/powerpoint/2010/main" val="21924044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ChangeArrowheads="1" noTextEdit="1"/>
          </p:cNvSpPr>
          <p:nvPr>
            <p:ph type="sldImg"/>
          </p:nvPr>
        </p:nvSpPr>
        <p:spPr>
          <a:xfrm>
            <a:off x="404813" y="695325"/>
            <a:ext cx="6188075" cy="3481388"/>
          </a:xfrm>
          <a:solidFill>
            <a:srgbClr val="FFFFFF"/>
          </a:solidFill>
          <a:ln/>
        </p:spPr>
      </p:sp>
      <p:sp>
        <p:nvSpPr>
          <p:cNvPr id="45059" name="Rectangle 3"/>
          <p:cNvSpPr>
            <a:spLocks noChangeArrowheads="1"/>
          </p:cNvSpPr>
          <p:nvPr>
            <p:ph type="body" idx="1"/>
          </p:nvPr>
        </p:nvSpPr>
        <p:spPr>
          <a:solidFill>
            <a:srgbClr val="FFFFFF"/>
          </a:solidFill>
          <a:ln>
            <a:solidFill>
              <a:srgbClr val="000000"/>
            </a:solidFill>
          </a:ln>
        </p:spPr>
        <p:txBody>
          <a:bodyPr lIns="93015" tIns="46508" rIns="93015" bIns="46508"/>
          <a:lstStyle/>
          <a:p>
            <a:r>
              <a:rPr lang="en-US" altLang="en-US" smtClean="0">
                <a:latin typeface="Arial" panose="020B0604020202020204" pitchFamily="34" charset="0"/>
              </a:rPr>
              <a:t>Beta radiation is typically due to the fact that the nucleus has too many neutrons or protons. The energy of the beta radiation emitted is radionuclide specific. Beta particles have a range of energy up to a specific value known as the end point. Keep in mind that beta particles are emitted having about 1/3 of their maximum energy. For example C-14 has an end point maximum energy of 156 keV, but most C-14 beta particles are emitted with approximately </a:t>
            </a:r>
          </a:p>
          <a:p>
            <a:endParaRPr lang="en-US" altLang="en-US" smtClean="0">
              <a:latin typeface="Arial" panose="020B0604020202020204" pitchFamily="34" charset="0"/>
            </a:endParaRPr>
          </a:p>
          <a:p>
            <a:r>
              <a:rPr lang="en-US" altLang="en-US" smtClean="0">
                <a:latin typeface="Arial" panose="020B0604020202020204" pitchFamily="34" charset="0"/>
              </a:rPr>
              <a:t>Mention the shielding, plastic, secondary shielding for Bremssthalung.</a:t>
            </a:r>
          </a:p>
        </p:txBody>
      </p:sp>
    </p:spTree>
    <p:extLst>
      <p:ext uri="{BB962C8B-B14F-4D97-AF65-F5344CB8AC3E}">
        <p14:creationId xmlns:p14="http://schemas.microsoft.com/office/powerpoint/2010/main" val="35604847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ChangeArrowheads="1" noTextEdit="1"/>
          </p:cNvSpPr>
          <p:nvPr>
            <p:ph type="sldImg"/>
          </p:nvPr>
        </p:nvSpPr>
        <p:spPr>
          <a:xfrm>
            <a:off x="404813" y="695325"/>
            <a:ext cx="6188075" cy="3481388"/>
          </a:xfrm>
          <a:solidFill>
            <a:srgbClr val="FFFFFF"/>
          </a:solidFill>
          <a:ln/>
        </p:spPr>
      </p:sp>
      <p:sp>
        <p:nvSpPr>
          <p:cNvPr id="46083" name="Rectangle 3"/>
          <p:cNvSpPr>
            <a:spLocks noChangeArrowheads="1"/>
          </p:cNvSpPr>
          <p:nvPr>
            <p:ph type="body" idx="1"/>
          </p:nvPr>
        </p:nvSpPr>
        <p:spPr>
          <a:solidFill>
            <a:srgbClr val="FFFFFF"/>
          </a:solidFill>
          <a:ln>
            <a:solidFill>
              <a:srgbClr val="000000"/>
            </a:solidFill>
          </a:ln>
        </p:spPr>
        <p:txBody>
          <a:bodyPr lIns="93015" tIns="46508" rIns="93015" bIns="46508"/>
          <a:lstStyle/>
          <a:p>
            <a:r>
              <a:rPr lang="en-US" altLang="en-US" smtClean="0">
                <a:latin typeface="Arial" panose="020B0604020202020204" pitchFamily="34" charset="0"/>
              </a:rPr>
              <a:t>Gamma radiation is pure energy, similar to light waves.  In that it is pure energy, it does not have any mass.</a:t>
            </a:r>
          </a:p>
          <a:p>
            <a:r>
              <a:rPr lang="en-US" altLang="en-US" smtClean="0">
                <a:latin typeface="Arial" panose="020B0604020202020204" pitchFamily="34" charset="0"/>
              </a:rPr>
              <a:t>X-rays are produced in the electron cloud, while gamma rays are emitted from the nucleus of an atom.</a:t>
            </a:r>
          </a:p>
          <a:p>
            <a:r>
              <a:rPr lang="en-US" altLang="en-US" smtClean="0">
                <a:latin typeface="Arial" panose="020B0604020202020204" pitchFamily="34" charset="0"/>
              </a:rPr>
              <a:t>Since discrete energies are emitted for each gamma emitting radionuclide, we can measure the energy and identify the radionuclide.</a:t>
            </a:r>
          </a:p>
          <a:p>
            <a:r>
              <a:rPr lang="en-US" altLang="en-US" smtClean="0">
                <a:latin typeface="Arial" panose="020B0604020202020204" pitchFamily="34" charset="0"/>
              </a:rPr>
              <a:t>Shielding: Lead </a:t>
            </a:r>
          </a:p>
        </p:txBody>
      </p:sp>
    </p:spTree>
    <p:extLst>
      <p:ext uri="{BB962C8B-B14F-4D97-AF65-F5344CB8AC3E}">
        <p14:creationId xmlns:p14="http://schemas.microsoft.com/office/powerpoint/2010/main" val="15273825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A918314-7B8A-4BA8-9CB0-B5F7493D5986}" type="datetimeFigureOut">
              <a:rPr lang="en-US" smtClean="0"/>
              <a:t>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6C5C1D-594A-4499-9B39-EC120E92E445}" type="slidenum">
              <a:rPr lang="en-US" smtClean="0"/>
              <a:t>‹#›</a:t>
            </a:fld>
            <a:endParaRPr lang="en-US"/>
          </a:p>
        </p:txBody>
      </p:sp>
    </p:spTree>
    <p:extLst>
      <p:ext uri="{BB962C8B-B14F-4D97-AF65-F5344CB8AC3E}">
        <p14:creationId xmlns:p14="http://schemas.microsoft.com/office/powerpoint/2010/main" val="3100862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918314-7B8A-4BA8-9CB0-B5F7493D5986}" type="datetimeFigureOut">
              <a:rPr lang="en-US" smtClean="0"/>
              <a:t>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6C5C1D-594A-4499-9B39-EC120E92E445}" type="slidenum">
              <a:rPr lang="en-US" smtClean="0"/>
              <a:t>‹#›</a:t>
            </a:fld>
            <a:endParaRPr lang="en-US"/>
          </a:p>
        </p:txBody>
      </p:sp>
    </p:spTree>
    <p:extLst>
      <p:ext uri="{BB962C8B-B14F-4D97-AF65-F5344CB8AC3E}">
        <p14:creationId xmlns:p14="http://schemas.microsoft.com/office/powerpoint/2010/main" val="3778711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918314-7B8A-4BA8-9CB0-B5F7493D5986}" type="datetimeFigureOut">
              <a:rPr lang="en-US" smtClean="0"/>
              <a:t>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6C5C1D-594A-4499-9B39-EC120E92E445}" type="slidenum">
              <a:rPr lang="en-US" smtClean="0"/>
              <a:t>‹#›</a:t>
            </a:fld>
            <a:endParaRPr lang="en-US"/>
          </a:p>
        </p:txBody>
      </p:sp>
    </p:spTree>
    <p:extLst>
      <p:ext uri="{BB962C8B-B14F-4D97-AF65-F5344CB8AC3E}">
        <p14:creationId xmlns:p14="http://schemas.microsoft.com/office/powerpoint/2010/main" val="9734483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40289033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203617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6592693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11200" y="1193800"/>
            <a:ext cx="5071533" cy="5130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85934" y="1193800"/>
            <a:ext cx="5071533" cy="5130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055562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874081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7499460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59049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591100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A918314-7B8A-4BA8-9CB0-B5F7493D5986}" type="datetimeFigureOut">
              <a:rPr lang="en-US" smtClean="0"/>
              <a:t>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6C5C1D-594A-4499-9B39-EC120E92E445}" type="slidenum">
              <a:rPr lang="en-US" smtClean="0"/>
              <a:t>‹#›</a:t>
            </a:fld>
            <a:endParaRPr lang="en-US"/>
          </a:p>
        </p:txBody>
      </p:sp>
    </p:spTree>
    <p:extLst>
      <p:ext uri="{BB962C8B-B14F-4D97-AF65-F5344CB8AC3E}">
        <p14:creationId xmlns:p14="http://schemas.microsoft.com/office/powerpoint/2010/main" val="40474550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5865093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324609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77767" y="76200"/>
            <a:ext cx="2679700" cy="6248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38667" y="76200"/>
            <a:ext cx="7835900" cy="6248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68892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38667" y="76200"/>
            <a:ext cx="10007600" cy="838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711200" y="1193800"/>
            <a:ext cx="5071533" cy="5130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85934" y="1193800"/>
            <a:ext cx="5071533" cy="5130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7192460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36628253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99311647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09414056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11200" y="1193800"/>
            <a:ext cx="5071533" cy="5130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85934" y="1193800"/>
            <a:ext cx="5071533" cy="5130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5238263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64865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8532210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A918314-7B8A-4BA8-9CB0-B5F7493D5986}" type="datetimeFigureOut">
              <a:rPr lang="en-US" smtClean="0"/>
              <a:t>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6C5C1D-594A-4499-9B39-EC120E92E445}" type="slidenum">
              <a:rPr lang="en-US" smtClean="0"/>
              <a:t>‹#›</a:t>
            </a:fld>
            <a:endParaRPr lang="en-US"/>
          </a:p>
        </p:txBody>
      </p:sp>
    </p:spTree>
    <p:extLst>
      <p:ext uri="{BB962C8B-B14F-4D97-AF65-F5344CB8AC3E}">
        <p14:creationId xmlns:p14="http://schemas.microsoft.com/office/powerpoint/2010/main" val="50319500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089071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88498263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75371967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2555094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77767" y="76200"/>
            <a:ext cx="2679700" cy="6248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38667" y="76200"/>
            <a:ext cx="7835900" cy="6248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5682471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38667" y="76200"/>
            <a:ext cx="10007600" cy="838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711200" y="1193800"/>
            <a:ext cx="5071533" cy="5130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85934" y="1193800"/>
            <a:ext cx="5071533" cy="5130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3769266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420728385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386373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13431310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11200" y="1193800"/>
            <a:ext cx="5071533" cy="5130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85934" y="1193800"/>
            <a:ext cx="5071533" cy="5130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28277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A918314-7B8A-4BA8-9CB0-B5F7493D5986}" type="datetimeFigureOut">
              <a:rPr lang="en-US" smtClean="0"/>
              <a:t>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6C5C1D-594A-4499-9B39-EC120E92E445}" type="slidenum">
              <a:rPr lang="en-US" smtClean="0"/>
              <a:t>‹#›</a:t>
            </a:fld>
            <a:endParaRPr lang="en-US"/>
          </a:p>
        </p:txBody>
      </p:sp>
    </p:spTree>
    <p:extLst>
      <p:ext uri="{BB962C8B-B14F-4D97-AF65-F5344CB8AC3E}">
        <p14:creationId xmlns:p14="http://schemas.microsoft.com/office/powerpoint/2010/main" val="298296370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1407979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09039178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0810865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26661117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32512984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1784538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77767" y="76200"/>
            <a:ext cx="2679700" cy="6248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38667" y="76200"/>
            <a:ext cx="7835900" cy="6248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56141586"/>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38667" y="76200"/>
            <a:ext cx="10007600" cy="838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711200" y="1193800"/>
            <a:ext cx="5071533" cy="5130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985934" y="1193800"/>
            <a:ext cx="5071533" cy="5130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50946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A918314-7B8A-4BA8-9CB0-B5F7493D5986}" type="datetimeFigureOut">
              <a:rPr lang="en-US" smtClean="0"/>
              <a:t>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6C5C1D-594A-4499-9B39-EC120E92E445}" type="slidenum">
              <a:rPr lang="en-US" smtClean="0"/>
              <a:t>‹#›</a:t>
            </a:fld>
            <a:endParaRPr lang="en-US"/>
          </a:p>
        </p:txBody>
      </p:sp>
    </p:spTree>
    <p:extLst>
      <p:ext uri="{BB962C8B-B14F-4D97-AF65-F5344CB8AC3E}">
        <p14:creationId xmlns:p14="http://schemas.microsoft.com/office/powerpoint/2010/main" val="2791259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A918314-7B8A-4BA8-9CB0-B5F7493D5986}" type="datetimeFigureOut">
              <a:rPr lang="en-US" smtClean="0"/>
              <a:t>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6C5C1D-594A-4499-9B39-EC120E92E445}" type="slidenum">
              <a:rPr lang="en-US" smtClean="0"/>
              <a:t>‹#›</a:t>
            </a:fld>
            <a:endParaRPr lang="en-US"/>
          </a:p>
        </p:txBody>
      </p:sp>
    </p:spTree>
    <p:extLst>
      <p:ext uri="{BB962C8B-B14F-4D97-AF65-F5344CB8AC3E}">
        <p14:creationId xmlns:p14="http://schemas.microsoft.com/office/powerpoint/2010/main" val="339356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918314-7B8A-4BA8-9CB0-B5F7493D5986}" type="datetimeFigureOut">
              <a:rPr lang="en-US" smtClean="0"/>
              <a:t>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6C5C1D-594A-4499-9B39-EC120E92E445}" type="slidenum">
              <a:rPr lang="en-US" smtClean="0"/>
              <a:t>‹#›</a:t>
            </a:fld>
            <a:endParaRPr lang="en-US"/>
          </a:p>
        </p:txBody>
      </p:sp>
    </p:spTree>
    <p:extLst>
      <p:ext uri="{BB962C8B-B14F-4D97-AF65-F5344CB8AC3E}">
        <p14:creationId xmlns:p14="http://schemas.microsoft.com/office/powerpoint/2010/main" val="22061778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918314-7B8A-4BA8-9CB0-B5F7493D5986}" type="datetimeFigureOut">
              <a:rPr lang="en-US" smtClean="0"/>
              <a:t>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6C5C1D-594A-4499-9B39-EC120E92E445}" type="slidenum">
              <a:rPr lang="en-US" smtClean="0"/>
              <a:t>‹#›</a:t>
            </a:fld>
            <a:endParaRPr lang="en-US"/>
          </a:p>
        </p:txBody>
      </p:sp>
    </p:spTree>
    <p:extLst>
      <p:ext uri="{BB962C8B-B14F-4D97-AF65-F5344CB8AC3E}">
        <p14:creationId xmlns:p14="http://schemas.microsoft.com/office/powerpoint/2010/main" val="2919669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918314-7B8A-4BA8-9CB0-B5F7493D5986}" type="datetimeFigureOut">
              <a:rPr lang="en-US" smtClean="0"/>
              <a:t>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6C5C1D-594A-4499-9B39-EC120E92E445}" type="slidenum">
              <a:rPr lang="en-US" smtClean="0"/>
              <a:t>‹#›</a:t>
            </a:fld>
            <a:endParaRPr lang="en-US"/>
          </a:p>
        </p:txBody>
      </p:sp>
    </p:spTree>
    <p:extLst>
      <p:ext uri="{BB962C8B-B14F-4D97-AF65-F5344CB8AC3E}">
        <p14:creationId xmlns:p14="http://schemas.microsoft.com/office/powerpoint/2010/main" val="2067107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2.wmf"/><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wm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5" Type="http://schemas.openxmlformats.org/officeDocument/2006/relationships/image" Target="../media/image2.wmf"/><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1.wmf"/></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theme" Target="../theme/theme4.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slideLayout" Target="../slideLayouts/slideLayout47.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5" Type="http://schemas.openxmlformats.org/officeDocument/2006/relationships/image" Target="../media/image2.wmf"/><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 Id="rId1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918314-7B8A-4BA8-9CB0-B5F7493D5986}" type="datetimeFigureOut">
              <a:rPr lang="en-US" smtClean="0"/>
              <a:t>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6C5C1D-594A-4499-9B39-EC120E92E445}" type="slidenum">
              <a:rPr lang="en-US" smtClean="0"/>
              <a:t>‹#›</a:t>
            </a:fld>
            <a:endParaRPr lang="en-US"/>
          </a:p>
        </p:txBody>
      </p:sp>
    </p:spTree>
    <p:extLst>
      <p:ext uri="{BB962C8B-B14F-4D97-AF65-F5344CB8AC3E}">
        <p14:creationId xmlns:p14="http://schemas.microsoft.com/office/powerpoint/2010/main" val="20384983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338667" y="76200"/>
            <a:ext cx="1000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lvl="0"/>
            <a:r>
              <a:rPr lang="en-US" altLang="en-US" smtClean="0"/>
              <a:t>Slide Title</a:t>
            </a:r>
          </a:p>
        </p:txBody>
      </p:sp>
      <p:sp>
        <p:nvSpPr>
          <p:cNvPr id="5123" name="Rectangle 3"/>
          <p:cNvSpPr>
            <a:spLocks noGrp="1" noChangeArrowheads="1"/>
          </p:cNvSpPr>
          <p:nvPr>
            <p:ph type="body" idx="1"/>
          </p:nvPr>
        </p:nvSpPr>
        <p:spPr bwMode="auto">
          <a:xfrm>
            <a:off x="711200" y="1193800"/>
            <a:ext cx="10346267"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lvl="0"/>
            <a:r>
              <a:rPr lang="en-US" altLang="en-US" smtClean="0"/>
              <a:t>Click to edit master text styles</a:t>
            </a:r>
          </a:p>
          <a:p>
            <a:pPr lvl="1"/>
            <a:r>
              <a:rPr lang="en-US" altLang="en-US" smtClean="0"/>
              <a:t>Arial is the preferred font</a:t>
            </a:r>
          </a:p>
          <a:p>
            <a:pPr lvl="0"/>
            <a:r>
              <a:rPr lang="en-US" altLang="en-US" smtClean="0"/>
              <a:t>First level</a:t>
            </a:r>
          </a:p>
          <a:p>
            <a:pPr lvl="1"/>
            <a:r>
              <a:rPr lang="en-US" altLang="en-US" smtClean="0"/>
              <a:t>Second level</a:t>
            </a:r>
          </a:p>
          <a:p>
            <a:pPr lvl="2"/>
            <a:r>
              <a:rPr lang="en-US" altLang="en-US" smtClean="0"/>
              <a:t>Third level (suggestion: avoid going beyond third level for the On-Site Review Presentation. Your material may be too detailed for the audience and hard to read in the back of the room)</a:t>
            </a:r>
          </a:p>
          <a:p>
            <a:pPr lvl="0"/>
            <a:r>
              <a:rPr lang="en-US" altLang="en-US" smtClean="0"/>
              <a:t>Division speakers may replace the Lawrence Berkeley National Laboratory line on the bottom of the master with the division name</a:t>
            </a:r>
          </a:p>
        </p:txBody>
      </p:sp>
      <p:sp>
        <p:nvSpPr>
          <p:cNvPr id="1028" name="Line 4"/>
          <p:cNvSpPr>
            <a:spLocks noChangeShapeType="1"/>
          </p:cNvSpPr>
          <p:nvPr/>
        </p:nvSpPr>
        <p:spPr bwMode="auto">
          <a:xfrm flipH="1">
            <a:off x="-12699" y="933450"/>
            <a:ext cx="10299700" cy="0"/>
          </a:xfrm>
          <a:prstGeom prst="line">
            <a:avLst/>
          </a:prstGeom>
          <a:noFill/>
          <a:ln w="101600">
            <a:solidFill>
              <a:srgbClr val="000066"/>
            </a:solidFill>
            <a:round/>
            <a:headEnd type="none" w="sm" len="sm"/>
            <a:tailEnd type="none" w="sm" len="sm"/>
          </a:ln>
          <a:effectLst/>
        </p:spPr>
        <p:txBody>
          <a:bodyPr wrap="none" anchor="ctr"/>
          <a:lstStyle/>
          <a:p>
            <a:pPr algn="ctr" eaLnBrk="0" fontAlgn="base" hangingPunct="0">
              <a:spcBef>
                <a:spcPct val="50000"/>
              </a:spcBef>
              <a:spcAft>
                <a:spcPct val="0"/>
              </a:spcAft>
              <a:defRPr/>
            </a:pPr>
            <a:endParaRPr lang="en-US" sz="2600" b="1">
              <a:solidFill>
                <a:srgbClr val="000099"/>
              </a:solidFill>
            </a:endParaRPr>
          </a:p>
        </p:txBody>
      </p:sp>
      <p:sp>
        <p:nvSpPr>
          <p:cNvPr id="1029" name="Line 5"/>
          <p:cNvSpPr>
            <a:spLocks noChangeShapeType="1"/>
          </p:cNvSpPr>
          <p:nvPr/>
        </p:nvSpPr>
        <p:spPr bwMode="auto">
          <a:xfrm flipH="1">
            <a:off x="-63499" y="6616700"/>
            <a:ext cx="12306300" cy="0"/>
          </a:xfrm>
          <a:prstGeom prst="line">
            <a:avLst/>
          </a:prstGeom>
          <a:noFill/>
          <a:ln w="76200">
            <a:solidFill>
              <a:srgbClr val="000066"/>
            </a:solidFill>
            <a:round/>
            <a:headEnd type="none" w="sm" len="sm"/>
            <a:tailEnd type="none" w="sm" len="sm"/>
          </a:ln>
          <a:effectLst/>
        </p:spPr>
        <p:txBody>
          <a:bodyPr wrap="none" anchor="ctr"/>
          <a:lstStyle/>
          <a:p>
            <a:pPr algn="ctr" eaLnBrk="0" fontAlgn="base" hangingPunct="0">
              <a:spcBef>
                <a:spcPct val="50000"/>
              </a:spcBef>
              <a:spcAft>
                <a:spcPct val="0"/>
              </a:spcAft>
              <a:defRPr/>
            </a:pPr>
            <a:endParaRPr lang="en-US" sz="2600" b="1">
              <a:solidFill>
                <a:srgbClr val="000099"/>
              </a:solidFill>
            </a:endParaRPr>
          </a:p>
        </p:txBody>
      </p:sp>
      <p:pic>
        <p:nvPicPr>
          <p:cNvPr id="5126" name="Picture 6"/>
          <p:cNvPicPr>
            <a:picLocks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2353733" y="6500814"/>
            <a:ext cx="7366000" cy="24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Picture 7"/>
          <p:cNvPicPr>
            <a:picLocks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0460567" y="171451"/>
            <a:ext cx="17272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8"/>
          <p:cNvSpPr>
            <a:spLocks noChangeArrowheads="1"/>
          </p:cNvSpPr>
          <p:nvPr/>
        </p:nvSpPr>
        <p:spPr bwMode="auto">
          <a:xfrm>
            <a:off x="101600" y="6629400"/>
            <a:ext cx="1625600" cy="184150"/>
          </a:xfrm>
          <a:prstGeom prst="rect">
            <a:avLst/>
          </a:prstGeom>
          <a:noFill/>
          <a:ln w="9525">
            <a:noFill/>
            <a:miter lim="800000"/>
            <a:headEnd/>
            <a:tailEnd/>
          </a:ln>
          <a:effectLst/>
        </p:spPr>
        <p:txBody>
          <a:bodyPr lIns="92075" tIns="46038" rIns="92075" bIns="46038">
            <a:spAutoFit/>
          </a:bodyPr>
          <a:lstStyle>
            <a:lvl1pPr>
              <a:defRPr sz="2600" b="1">
                <a:solidFill>
                  <a:srgbClr val="000099"/>
                </a:solidFill>
                <a:latin typeface="Arial" panose="020B0604020202020204" pitchFamily="34" charset="0"/>
              </a:defRPr>
            </a:lvl1pPr>
            <a:lvl2pPr marL="742950" indent="-285750">
              <a:defRPr sz="2600" b="1">
                <a:solidFill>
                  <a:srgbClr val="000099"/>
                </a:solidFill>
                <a:latin typeface="Arial" panose="020B0604020202020204" pitchFamily="34" charset="0"/>
              </a:defRPr>
            </a:lvl2pPr>
            <a:lvl3pPr marL="1143000" indent="-228600">
              <a:defRPr sz="2600" b="1">
                <a:solidFill>
                  <a:srgbClr val="000099"/>
                </a:solidFill>
                <a:latin typeface="Arial" panose="020B0604020202020204" pitchFamily="34" charset="0"/>
              </a:defRPr>
            </a:lvl3pPr>
            <a:lvl4pPr marL="1600200" indent="-228600">
              <a:defRPr sz="2600" b="1">
                <a:solidFill>
                  <a:srgbClr val="000099"/>
                </a:solidFill>
                <a:latin typeface="Arial" panose="020B0604020202020204" pitchFamily="34" charset="0"/>
              </a:defRPr>
            </a:lvl4pPr>
            <a:lvl5pPr marL="2057400" indent="-228600">
              <a:defRPr sz="2600" b="1">
                <a:solidFill>
                  <a:srgbClr val="000099"/>
                </a:solidFill>
                <a:latin typeface="Arial" panose="020B0604020202020204" pitchFamily="34" charset="0"/>
              </a:defRPr>
            </a:lvl5pPr>
            <a:lvl6pPr marL="2514600" indent="-228600" algn="ctr" eaLnBrk="0" fontAlgn="base" hangingPunct="0">
              <a:spcBef>
                <a:spcPct val="50000"/>
              </a:spcBef>
              <a:spcAft>
                <a:spcPct val="0"/>
              </a:spcAft>
              <a:defRPr sz="2600" b="1">
                <a:solidFill>
                  <a:srgbClr val="000099"/>
                </a:solidFill>
                <a:latin typeface="Arial" panose="020B0604020202020204" pitchFamily="34" charset="0"/>
              </a:defRPr>
            </a:lvl6pPr>
            <a:lvl7pPr marL="2971800" indent="-228600" algn="ctr" eaLnBrk="0" fontAlgn="base" hangingPunct="0">
              <a:spcBef>
                <a:spcPct val="50000"/>
              </a:spcBef>
              <a:spcAft>
                <a:spcPct val="0"/>
              </a:spcAft>
              <a:defRPr sz="2600" b="1">
                <a:solidFill>
                  <a:srgbClr val="000099"/>
                </a:solidFill>
                <a:latin typeface="Arial" panose="020B0604020202020204" pitchFamily="34" charset="0"/>
              </a:defRPr>
            </a:lvl7pPr>
            <a:lvl8pPr marL="3429000" indent="-228600" algn="ctr" eaLnBrk="0" fontAlgn="base" hangingPunct="0">
              <a:spcBef>
                <a:spcPct val="50000"/>
              </a:spcBef>
              <a:spcAft>
                <a:spcPct val="0"/>
              </a:spcAft>
              <a:defRPr sz="2600" b="1">
                <a:solidFill>
                  <a:srgbClr val="000099"/>
                </a:solidFill>
                <a:latin typeface="Arial" panose="020B0604020202020204" pitchFamily="34" charset="0"/>
              </a:defRPr>
            </a:lvl8pPr>
            <a:lvl9pPr marL="3886200" indent="-228600" algn="ctr" eaLnBrk="0" fontAlgn="base" hangingPunct="0">
              <a:spcBef>
                <a:spcPct val="50000"/>
              </a:spcBef>
              <a:spcAft>
                <a:spcPct val="0"/>
              </a:spcAft>
              <a:defRPr sz="2600" b="1">
                <a:solidFill>
                  <a:srgbClr val="000099"/>
                </a:solidFill>
                <a:latin typeface="Arial" panose="020B0604020202020204" pitchFamily="34" charset="0"/>
              </a:defRPr>
            </a:lvl9pPr>
          </a:lstStyle>
          <a:p>
            <a:pPr eaLnBrk="0" fontAlgn="base" hangingPunct="0">
              <a:spcBef>
                <a:spcPct val="0"/>
              </a:spcBef>
              <a:spcAft>
                <a:spcPct val="0"/>
              </a:spcAft>
            </a:pPr>
            <a:r>
              <a:rPr lang="en-US" altLang="en-US" sz="600" b="0">
                <a:solidFill>
                  <a:srgbClr val="000000"/>
                </a:solidFill>
              </a:rPr>
              <a:t>Presenter_On-Site_00   </a:t>
            </a:r>
            <a:fld id="{56266C44-11B4-4412-881B-F25ECCA5E73E}" type="slidenum">
              <a:rPr lang="en-US" altLang="en-US" sz="600" b="0">
                <a:solidFill>
                  <a:srgbClr val="000000"/>
                </a:solidFill>
              </a:rPr>
              <a:pPr eaLnBrk="0" fontAlgn="base" hangingPunct="0">
                <a:spcBef>
                  <a:spcPct val="0"/>
                </a:spcBef>
                <a:spcAft>
                  <a:spcPct val="0"/>
                </a:spcAft>
              </a:pPr>
              <a:t>‹#›</a:t>
            </a:fld>
            <a:endParaRPr lang="en-US" altLang="en-US" sz="600" b="0">
              <a:solidFill>
                <a:srgbClr val="000000"/>
              </a:solidFill>
            </a:endParaRPr>
          </a:p>
        </p:txBody>
      </p:sp>
    </p:spTree>
    <p:extLst>
      <p:ext uri="{BB962C8B-B14F-4D97-AF65-F5344CB8AC3E}">
        <p14:creationId xmlns:p14="http://schemas.microsoft.com/office/powerpoint/2010/main" val="294683518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0" fontAlgn="base" hangingPunct="0">
        <a:lnSpc>
          <a:spcPct val="85000"/>
        </a:lnSpc>
        <a:spcBef>
          <a:spcPct val="0"/>
        </a:spcBef>
        <a:spcAft>
          <a:spcPct val="0"/>
        </a:spcAft>
        <a:defRPr sz="2800" b="1">
          <a:solidFill>
            <a:srgbClr val="000066"/>
          </a:solidFill>
          <a:latin typeface="+mj-lt"/>
          <a:ea typeface="+mj-ea"/>
          <a:cs typeface="+mj-cs"/>
        </a:defRPr>
      </a:lvl1pPr>
      <a:lvl2pPr algn="l" rtl="0" eaLnBrk="0" fontAlgn="base" hangingPunct="0">
        <a:lnSpc>
          <a:spcPct val="85000"/>
        </a:lnSpc>
        <a:spcBef>
          <a:spcPct val="0"/>
        </a:spcBef>
        <a:spcAft>
          <a:spcPct val="0"/>
        </a:spcAft>
        <a:defRPr sz="2800" b="1">
          <a:solidFill>
            <a:srgbClr val="000066"/>
          </a:solidFill>
          <a:latin typeface="Arial" charset="0"/>
        </a:defRPr>
      </a:lvl2pPr>
      <a:lvl3pPr algn="l" rtl="0" eaLnBrk="0" fontAlgn="base" hangingPunct="0">
        <a:lnSpc>
          <a:spcPct val="85000"/>
        </a:lnSpc>
        <a:spcBef>
          <a:spcPct val="0"/>
        </a:spcBef>
        <a:spcAft>
          <a:spcPct val="0"/>
        </a:spcAft>
        <a:defRPr sz="2800" b="1">
          <a:solidFill>
            <a:srgbClr val="000066"/>
          </a:solidFill>
          <a:latin typeface="Arial" charset="0"/>
        </a:defRPr>
      </a:lvl3pPr>
      <a:lvl4pPr algn="l" rtl="0" eaLnBrk="0" fontAlgn="base" hangingPunct="0">
        <a:lnSpc>
          <a:spcPct val="85000"/>
        </a:lnSpc>
        <a:spcBef>
          <a:spcPct val="0"/>
        </a:spcBef>
        <a:spcAft>
          <a:spcPct val="0"/>
        </a:spcAft>
        <a:defRPr sz="2800" b="1">
          <a:solidFill>
            <a:srgbClr val="000066"/>
          </a:solidFill>
          <a:latin typeface="Arial" charset="0"/>
        </a:defRPr>
      </a:lvl4pPr>
      <a:lvl5pPr algn="l" rtl="0" eaLnBrk="0" fontAlgn="base" hangingPunct="0">
        <a:lnSpc>
          <a:spcPct val="85000"/>
        </a:lnSpc>
        <a:spcBef>
          <a:spcPct val="0"/>
        </a:spcBef>
        <a:spcAft>
          <a:spcPct val="0"/>
        </a:spcAft>
        <a:defRPr sz="2800" b="1">
          <a:solidFill>
            <a:srgbClr val="000066"/>
          </a:solidFill>
          <a:latin typeface="Arial" charset="0"/>
        </a:defRPr>
      </a:lvl5pPr>
      <a:lvl6pPr marL="457200" algn="l" rtl="0" eaLnBrk="0" fontAlgn="base" hangingPunct="0">
        <a:lnSpc>
          <a:spcPct val="85000"/>
        </a:lnSpc>
        <a:spcBef>
          <a:spcPct val="0"/>
        </a:spcBef>
        <a:spcAft>
          <a:spcPct val="0"/>
        </a:spcAft>
        <a:defRPr sz="2800" b="1">
          <a:solidFill>
            <a:srgbClr val="000066"/>
          </a:solidFill>
          <a:latin typeface="Arial" charset="0"/>
        </a:defRPr>
      </a:lvl6pPr>
      <a:lvl7pPr marL="914400" algn="l" rtl="0" eaLnBrk="0" fontAlgn="base" hangingPunct="0">
        <a:lnSpc>
          <a:spcPct val="85000"/>
        </a:lnSpc>
        <a:spcBef>
          <a:spcPct val="0"/>
        </a:spcBef>
        <a:spcAft>
          <a:spcPct val="0"/>
        </a:spcAft>
        <a:defRPr sz="2800" b="1">
          <a:solidFill>
            <a:srgbClr val="000066"/>
          </a:solidFill>
          <a:latin typeface="Arial" charset="0"/>
        </a:defRPr>
      </a:lvl7pPr>
      <a:lvl8pPr marL="1371600" algn="l" rtl="0" eaLnBrk="0" fontAlgn="base" hangingPunct="0">
        <a:lnSpc>
          <a:spcPct val="85000"/>
        </a:lnSpc>
        <a:spcBef>
          <a:spcPct val="0"/>
        </a:spcBef>
        <a:spcAft>
          <a:spcPct val="0"/>
        </a:spcAft>
        <a:defRPr sz="2800" b="1">
          <a:solidFill>
            <a:srgbClr val="000066"/>
          </a:solidFill>
          <a:latin typeface="Arial" charset="0"/>
        </a:defRPr>
      </a:lvl8pPr>
      <a:lvl9pPr marL="1828800" algn="l" rtl="0" eaLnBrk="0" fontAlgn="base" hangingPunct="0">
        <a:lnSpc>
          <a:spcPct val="85000"/>
        </a:lnSpc>
        <a:spcBef>
          <a:spcPct val="0"/>
        </a:spcBef>
        <a:spcAft>
          <a:spcPct val="0"/>
        </a:spcAft>
        <a:defRPr sz="2800" b="1">
          <a:solidFill>
            <a:srgbClr val="000066"/>
          </a:solidFill>
          <a:latin typeface="Arial" charset="0"/>
        </a:defRPr>
      </a:lvl9pPr>
    </p:titleStyle>
    <p:bodyStyle>
      <a:lvl1pPr marL="177800" indent="-177800" algn="l" rtl="0" eaLnBrk="0" fontAlgn="base" hangingPunct="0">
        <a:spcBef>
          <a:spcPct val="40000"/>
        </a:spcBef>
        <a:spcAft>
          <a:spcPct val="0"/>
        </a:spcAft>
        <a:buChar char="•"/>
        <a:defRPr sz="2400" b="1">
          <a:solidFill>
            <a:srgbClr val="000066"/>
          </a:solidFill>
          <a:latin typeface="+mn-lt"/>
          <a:ea typeface="+mn-ea"/>
          <a:cs typeface="+mn-cs"/>
        </a:defRPr>
      </a:lvl1pPr>
      <a:lvl2pPr marL="625475" indent="-276225" algn="l" rtl="0" eaLnBrk="0" fontAlgn="base" hangingPunct="0">
        <a:spcBef>
          <a:spcPct val="20000"/>
        </a:spcBef>
        <a:spcAft>
          <a:spcPct val="0"/>
        </a:spcAft>
        <a:buChar char="–"/>
        <a:defRPr sz="2400" b="1">
          <a:solidFill>
            <a:srgbClr val="000066"/>
          </a:solidFill>
          <a:latin typeface="+mn-lt"/>
        </a:defRPr>
      </a:lvl2pPr>
      <a:lvl3pPr marL="912813" indent="-173038" algn="l" rtl="0" eaLnBrk="0" fontAlgn="base" hangingPunct="0">
        <a:spcBef>
          <a:spcPct val="20000"/>
        </a:spcBef>
        <a:spcAft>
          <a:spcPct val="0"/>
        </a:spcAft>
        <a:buChar char="•"/>
        <a:defRPr sz="2200" b="1">
          <a:solidFill>
            <a:srgbClr val="000066"/>
          </a:solidFill>
          <a:latin typeface="+mn-lt"/>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rtl="0" eaLnBrk="0" fontAlgn="base" hangingPunct="0">
        <a:spcBef>
          <a:spcPct val="20000"/>
        </a:spcBef>
        <a:spcAft>
          <a:spcPct val="0"/>
        </a:spcAft>
        <a:buChar char="»"/>
        <a:defRPr sz="2000">
          <a:solidFill>
            <a:schemeClr val="tx1"/>
          </a:solidFill>
          <a:latin typeface="Times New Roman" pitchFamily="18" charset="0"/>
        </a:defRPr>
      </a:lvl6pPr>
      <a:lvl7pPr marL="2971800" indent="-228600" algn="l" rtl="0" eaLnBrk="0" fontAlgn="base" hangingPunct="0">
        <a:spcBef>
          <a:spcPct val="20000"/>
        </a:spcBef>
        <a:spcAft>
          <a:spcPct val="0"/>
        </a:spcAft>
        <a:buChar char="»"/>
        <a:defRPr sz="2000">
          <a:solidFill>
            <a:schemeClr val="tx1"/>
          </a:solidFill>
          <a:latin typeface="Times New Roman" pitchFamily="18" charset="0"/>
        </a:defRPr>
      </a:lvl7pPr>
      <a:lvl8pPr marL="3429000" indent="-228600" algn="l" rtl="0" eaLnBrk="0" fontAlgn="base" hangingPunct="0">
        <a:spcBef>
          <a:spcPct val="20000"/>
        </a:spcBef>
        <a:spcAft>
          <a:spcPct val="0"/>
        </a:spcAft>
        <a:buChar char="»"/>
        <a:defRPr sz="2000">
          <a:solidFill>
            <a:schemeClr val="tx1"/>
          </a:solidFill>
          <a:latin typeface="Times New Roman" pitchFamily="18" charset="0"/>
        </a:defRPr>
      </a:lvl8pPr>
      <a:lvl9pPr marL="3886200" indent="-228600" algn="l" rtl="0" eaLnBrk="0" fontAlgn="base" hangingPunct="0">
        <a:spcBef>
          <a:spcPct val="20000"/>
        </a:spcBef>
        <a:spcAft>
          <a:spcPct val="0"/>
        </a:spcAft>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338667" y="76200"/>
            <a:ext cx="1000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lvl="0"/>
            <a:r>
              <a:rPr lang="en-US" altLang="en-US" smtClean="0"/>
              <a:t>Slide Title</a:t>
            </a:r>
          </a:p>
        </p:txBody>
      </p:sp>
      <p:sp>
        <p:nvSpPr>
          <p:cNvPr id="5123" name="Rectangle 3"/>
          <p:cNvSpPr>
            <a:spLocks noGrp="1" noChangeArrowheads="1"/>
          </p:cNvSpPr>
          <p:nvPr>
            <p:ph type="body" idx="1"/>
          </p:nvPr>
        </p:nvSpPr>
        <p:spPr bwMode="auto">
          <a:xfrm>
            <a:off x="711200" y="1193800"/>
            <a:ext cx="10346267"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lvl="0"/>
            <a:r>
              <a:rPr lang="en-US" altLang="en-US" smtClean="0"/>
              <a:t>Click to edit master text styles</a:t>
            </a:r>
          </a:p>
          <a:p>
            <a:pPr lvl="1"/>
            <a:r>
              <a:rPr lang="en-US" altLang="en-US" smtClean="0"/>
              <a:t>Arial is the preferred font</a:t>
            </a:r>
          </a:p>
          <a:p>
            <a:pPr lvl="0"/>
            <a:r>
              <a:rPr lang="en-US" altLang="en-US" smtClean="0"/>
              <a:t>First level</a:t>
            </a:r>
          </a:p>
          <a:p>
            <a:pPr lvl="1"/>
            <a:r>
              <a:rPr lang="en-US" altLang="en-US" smtClean="0"/>
              <a:t>Second level</a:t>
            </a:r>
          </a:p>
          <a:p>
            <a:pPr lvl="2"/>
            <a:r>
              <a:rPr lang="en-US" altLang="en-US" smtClean="0"/>
              <a:t>Third level (suggestion: avoid going beyond third level for the On-Site Review Presentation. Your material may be too detailed for the audience and hard to read in the back of the room)</a:t>
            </a:r>
          </a:p>
          <a:p>
            <a:pPr lvl="0"/>
            <a:r>
              <a:rPr lang="en-US" altLang="en-US" smtClean="0"/>
              <a:t>Division speakers may replace the Lawrence Berkeley National Laboratory line on the bottom of the master with the division name</a:t>
            </a:r>
          </a:p>
        </p:txBody>
      </p:sp>
      <p:sp>
        <p:nvSpPr>
          <p:cNvPr id="1028" name="Line 4"/>
          <p:cNvSpPr>
            <a:spLocks noChangeShapeType="1"/>
          </p:cNvSpPr>
          <p:nvPr/>
        </p:nvSpPr>
        <p:spPr bwMode="auto">
          <a:xfrm flipH="1">
            <a:off x="-12699" y="933450"/>
            <a:ext cx="10299700" cy="0"/>
          </a:xfrm>
          <a:prstGeom prst="line">
            <a:avLst/>
          </a:prstGeom>
          <a:noFill/>
          <a:ln w="101600">
            <a:solidFill>
              <a:srgbClr val="000066"/>
            </a:solidFill>
            <a:round/>
            <a:headEnd type="none" w="sm" len="sm"/>
            <a:tailEnd type="none" w="sm" len="sm"/>
          </a:ln>
          <a:effectLst/>
        </p:spPr>
        <p:txBody>
          <a:bodyPr wrap="none" anchor="ctr"/>
          <a:lstStyle/>
          <a:p>
            <a:pPr algn="ctr" eaLnBrk="0" fontAlgn="base" hangingPunct="0">
              <a:spcBef>
                <a:spcPct val="50000"/>
              </a:spcBef>
              <a:spcAft>
                <a:spcPct val="0"/>
              </a:spcAft>
              <a:defRPr/>
            </a:pPr>
            <a:endParaRPr lang="en-US" sz="2600" b="1">
              <a:solidFill>
                <a:srgbClr val="000099"/>
              </a:solidFill>
            </a:endParaRPr>
          </a:p>
        </p:txBody>
      </p:sp>
      <p:sp>
        <p:nvSpPr>
          <p:cNvPr id="1029" name="Line 5"/>
          <p:cNvSpPr>
            <a:spLocks noChangeShapeType="1"/>
          </p:cNvSpPr>
          <p:nvPr/>
        </p:nvSpPr>
        <p:spPr bwMode="auto">
          <a:xfrm flipH="1">
            <a:off x="-63499" y="6616700"/>
            <a:ext cx="12306300" cy="0"/>
          </a:xfrm>
          <a:prstGeom prst="line">
            <a:avLst/>
          </a:prstGeom>
          <a:noFill/>
          <a:ln w="76200">
            <a:solidFill>
              <a:srgbClr val="000066"/>
            </a:solidFill>
            <a:round/>
            <a:headEnd type="none" w="sm" len="sm"/>
            <a:tailEnd type="none" w="sm" len="sm"/>
          </a:ln>
          <a:effectLst/>
        </p:spPr>
        <p:txBody>
          <a:bodyPr wrap="none" anchor="ctr"/>
          <a:lstStyle/>
          <a:p>
            <a:pPr algn="ctr" eaLnBrk="0" fontAlgn="base" hangingPunct="0">
              <a:spcBef>
                <a:spcPct val="50000"/>
              </a:spcBef>
              <a:spcAft>
                <a:spcPct val="0"/>
              </a:spcAft>
              <a:defRPr/>
            </a:pPr>
            <a:endParaRPr lang="en-US" sz="2600" b="1">
              <a:solidFill>
                <a:srgbClr val="000099"/>
              </a:solidFill>
            </a:endParaRPr>
          </a:p>
        </p:txBody>
      </p:sp>
      <p:pic>
        <p:nvPicPr>
          <p:cNvPr id="5126" name="Picture 6"/>
          <p:cNvPicPr>
            <a:picLocks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2353733" y="6500814"/>
            <a:ext cx="7366000" cy="24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Picture 7"/>
          <p:cNvPicPr>
            <a:picLocks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0460567" y="171451"/>
            <a:ext cx="17272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8"/>
          <p:cNvSpPr>
            <a:spLocks noChangeArrowheads="1"/>
          </p:cNvSpPr>
          <p:nvPr/>
        </p:nvSpPr>
        <p:spPr bwMode="auto">
          <a:xfrm>
            <a:off x="101600" y="6629400"/>
            <a:ext cx="1625600" cy="184150"/>
          </a:xfrm>
          <a:prstGeom prst="rect">
            <a:avLst/>
          </a:prstGeom>
          <a:noFill/>
          <a:ln w="9525">
            <a:noFill/>
            <a:miter lim="800000"/>
            <a:headEnd/>
            <a:tailEnd/>
          </a:ln>
          <a:effectLst/>
        </p:spPr>
        <p:txBody>
          <a:bodyPr lIns="92075" tIns="46038" rIns="92075" bIns="46038">
            <a:spAutoFit/>
          </a:bodyPr>
          <a:lstStyle>
            <a:lvl1pPr>
              <a:defRPr sz="2600" b="1">
                <a:solidFill>
                  <a:srgbClr val="000099"/>
                </a:solidFill>
                <a:latin typeface="Arial" panose="020B0604020202020204" pitchFamily="34" charset="0"/>
              </a:defRPr>
            </a:lvl1pPr>
            <a:lvl2pPr marL="742950" indent="-285750">
              <a:defRPr sz="2600" b="1">
                <a:solidFill>
                  <a:srgbClr val="000099"/>
                </a:solidFill>
                <a:latin typeface="Arial" panose="020B0604020202020204" pitchFamily="34" charset="0"/>
              </a:defRPr>
            </a:lvl2pPr>
            <a:lvl3pPr marL="1143000" indent="-228600">
              <a:defRPr sz="2600" b="1">
                <a:solidFill>
                  <a:srgbClr val="000099"/>
                </a:solidFill>
                <a:latin typeface="Arial" panose="020B0604020202020204" pitchFamily="34" charset="0"/>
              </a:defRPr>
            </a:lvl3pPr>
            <a:lvl4pPr marL="1600200" indent="-228600">
              <a:defRPr sz="2600" b="1">
                <a:solidFill>
                  <a:srgbClr val="000099"/>
                </a:solidFill>
                <a:latin typeface="Arial" panose="020B0604020202020204" pitchFamily="34" charset="0"/>
              </a:defRPr>
            </a:lvl4pPr>
            <a:lvl5pPr marL="2057400" indent="-228600">
              <a:defRPr sz="2600" b="1">
                <a:solidFill>
                  <a:srgbClr val="000099"/>
                </a:solidFill>
                <a:latin typeface="Arial" panose="020B0604020202020204" pitchFamily="34" charset="0"/>
              </a:defRPr>
            </a:lvl5pPr>
            <a:lvl6pPr marL="2514600" indent="-228600" algn="ctr" eaLnBrk="0" fontAlgn="base" hangingPunct="0">
              <a:spcBef>
                <a:spcPct val="50000"/>
              </a:spcBef>
              <a:spcAft>
                <a:spcPct val="0"/>
              </a:spcAft>
              <a:defRPr sz="2600" b="1">
                <a:solidFill>
                  <a:srgbClr val="000099"/>
                </a:solidFill>
                <a:latin typeface="Arial" panose="020B0604020202020204" pitchFamily="34" charset="0"/>
              </a:defRPr>
            </a:lvl6pPr>
            <a:lvl7pPr marL="2971800" indent="-228600" algn="ctr" eaLnBrk="0" fontAlgn="base" hangingPunct="0">
              <a:spcBef>
                <a:spcPct val="50000"/>
              </a:spcBef>
              <a:spcAft>
                <a:spcPct val="0"/>
              </a:spcAft>
              <a:defRPr sz="2600" b="1">
                <a:solidFill>
                  <a:srgbClr val="000099"/>
                </a:solidFill>
                <a:latin typeface="Arial" panose="020B0604020202020204" pitchFamily="34" charset="0"/>
              </a:defRPr>
            </a:lvl7pPr>
            <a:lvl8pPr marL="3429000" indent="-228600" algn="ctr" eaLnBrk="0" fontAlgn="base" hangingPunct="0">
              <a:spcBef>
                <a:spcPct val="50000"/>
              </a:spcBef>
              <a:spcAft>
                <a:spcPct val="0"/>
              </a:spcAft>
              <a:defRPr sz="2600" b="1">
                <a:solidFill>
                  <a:srgbClr val="000099"/>
                </a:solidFill>
                <a:latin typeface="Arial" panose="020B0604020202020204" pitchFamily="34" charset="0"/>
              </a:defRPr>
            </a:lvl8pPr>
            <a:lvl9pPr marL="3886200" indent="-228600" algn="ctr" eaLnBrk="0" fontAlgn="base" hangingPunct="0">
              <a:spcBef>
                <a:spcPct val="50000"/>
              </a:spcBef>
              <a:spcAft>
                <a:spcPct val="0"/>
              </a:spcAft>
              <a:defRPr sz="2600" b="1">
                <a:solidFill>
                  <a:srgbClr val="000099"/>
                </a:solidFill>
                <a:latin typeface="Arial" panose="020B0604020202020204" pitchFamily="34" charset="0"/>
              </a:defRPr>
            </a:lvl9pPr>
          </a:lstStyle>
          <a:p>
            <a:pPr eaLnBrk="0" fontAlgn="base" hangingPunct="0">
              <a:spcBef>
                <a:spcPct val="0"/>
              </a:spcBef>
              <a:spcAft>
                <a:spcPct val="0"/>
              </a:spcAft>
            </a:pPr>
            <a:r>
              <a:rPr lang="en-US" altLang="en-US" sz="600" b="0">
                <a:solidFill>
                  <a:srgbClr val="000000"/>
                </a:solidFill>
              </a:rPr>
              <a:t>Presenter_On-Site_00   </a:t>
            </a:r>
            <a:fld id="{56266C44-11B4-4412-881B-F25ECCA5E73E}" type="slidenum">
              <a:rPr lang="en-US" altLang="en-US" sz="600" b="0">
                <a:solidFill>
                  <a:srgbClr val="000000"/>
                </a:solidFill>
              </a:rPr>
              <a:pPr eaLnBrk="0" fontAlgn="base" hangingPunct="0">
                <a:spcBef>
                  <a:spcPct val="0"/>
                </a:spcBef>
                <a:spcAft>
                  <a:spcPct val="0"/>
                </a:spcAft>
              </a:pPr>
              <a:t>‹#›</a:t>
            </a:fld>
            <a:endParaRPr lang="en-US" altLang="en-US" sz="600" b="0">
              <a:solidFill>
                <a:srgbClr val="000000"/>
              </a:solidFill>
            </a:endParaRPr>
          </a:p>
        </p:txBody>
      </p:sp>
    </p:spTree>
    <p:extLst>
      <p:ext uri="{BB962C8B-B14F-4D97-AF65-F5344CB8AC3E}">
        <p14:creationId xmlns:p14="http://schemas.microsoft.com/office/powerpoint/2010/main" val="413147168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l" rtl="0" eaLnBrk="0" fontAlgn="base" hangingPunct="0">
        <a:lnSpc>
          <a:spcPct val="85000"/>
        </a:lnSpc>
        <a:spcBef>
          <a:spcPct val="0"/>
        </a:spcBef>
        <a:spcAft>
          <a:spcPct val="0"/>
        </a:spcAft>
        <a:defRPr sz="2800" b="1">
          <a:solidFill>
            <a:srgbClr val="000066"/>
          </a:solidFill>
          <a:latin typeface="+mj-lt"/>
          <a:ea typeface="+mj-ea"/>
          <a:cs typeface="+mj-cs"/>
        </a:defRPr>
      </a:lvl1pPr>
      <a:lvl2pPr algn="l" rtl="0" eaLnBrk="0" fontAlgn="base" hangingPunct="0">
        <a:lnSpc>
          <a:spcPct val="85000"/>
        </a:lnSpc>
        <a:spcBef>
          <a:spcPct val="0"/>
        </a:spcBef>
        <a:spcAft>
          <a:spcPct val="0"/>
        </a:spcAft>
        <a:defRPr sz="2800" b="1">
          <a:solidFill>
            <a:srgbClr val="000066"/>
          </a:solidFill>
          <a:latin typeface="Arial" charset="0"/>
        </a:defRPr>
      </a:lvl2pPr>
      <a:lvl3pPr algn="l" rtl="0" eaLnBrk="0" fontAlgn="base" hangingPunct="0">
        <a:lnSpc>
          <a:spcPct val="85000"/>
        </a:lnSpc>
        <a:spcBef>
          <a:spcPct val="0"/>
        </a:spcBef>
        <a:spcAft>
          <a:spcPct val="0"/>
        </a:spcAft>
        <a:defRPr sz="2800" b="1">
          <a:solidFill>
            <a:srgbClr val="000066"/>
          </a:solidFill>
          <a:latin typeface="Arial" charset="0"/>
        </a:defRPr>
      </a:lvl3pPr>
      <a:lvl4pPr algn="l" rtl="0" eaLnBrk="0" fontAlgn="base" hangingPunct="0">
        <a:lnSpc>
          <a:spcPct val="85000"/>
        </a:lnSpc>
        <a:spcBef>
          <a:spcPct val="0"/>
        </a:spcBef>
        <a:spcAft>
          <a:spcPct val="0"/>
        </a:spcAft>
        <a:defRPr sz="2800" b="1">
          <a:solidFill>
            <a:srgbClr val="000066"/>
          </a:solidFill>
          <a:latin typeface="Arial" charset="0"/>
        </a:defRPr>
      </a:lvl4pPr>
      <a:lvl5pPr algn="l" rtl="0" eaLnBrk="0" fontAlgn="base" hangingPunct="0">
        <a:lnSpc>
          <a:spcPct val="85000"/>
        </a:lnSpc>
        <a:spcBef>
          <a:spcPct val="0"/>
        </a:spcBef>
        <a:spcAft>
          <a:spcPct val="0"/>
        </a:spcAft>
        <a:defRPr sz="2800" b="1">
          <a:solidFill>
            <a:srgbClr val="000066"/>
          </a:solidFill>
          <a:latin typeface="Arial" charset="0"/>
        </a:defRPr>
      </a:lvl5pPr>
      <a:lvl6pPr marL="457200" algn="l" rtl="0" eaLnBrk="0" fontAlgn="base" hangingPunct="0">
        <a:lnSpc>
          <a:spcPct val="85000"/>
        </a:lnSpc>
        <a:spcBef>
          <a:spcPct val="0"/>
        </a:spcBef>
        <a:spcAft>
          <a:spcPct val="0"/>
        </a:spcAft>
        <a:defRPr sz="2800" b="1">
          <a:solidFill>
            <a:srgbClr val="000066"/>
          </a:solidFill>
          <a:latin typeface="Arial" charset="0"/>
        </a:defRPr>
      </a:lvl6pPr>
      <a:lvl7pPr marL="914400" algn="l" rtl="0" eaLnBrk="0" fontAlgn="base" hangingPunct="0">
        <a:lnSpc>
          <a:spcPct val="85000"/>
        </a:lnSpc>
        <a:spcBef>
          <a:spcPct val="0"/>
        </a:spcBef>
        <a:spcAft>
          <a:spcPct val="0"/>
        </a:spcAft>
        <a:defRPr sz="2800" b="1">
          <a:solidFill>
            <a:srgbClr val="000066"/>
          </a:solidFill>
          <a:latin typeface="Arial" charset="0"/>
        </a:defRPr>
      </a:lvl7pPr>
      <a:lvl8pPr marL="1371600" algn="l" rtl="0" eaLnBrk="0" fontAlgn="base" hangingPunct="0">
        <a:lnSpc>
          <a:spcPct val="85000"/>
        </a:lnSpc>
        <a:spcBef>
          <a:spcPct val="0"/>
        </a:spcBef>
        <a:spcAft>
          <a:spcPct val="0"/>
        </a:spcAft>
        <a:defRPr sz="2800" b="1">
          <a:solidFill>
            <a:srgbClr val="000066"/>
          </a:solidFill>
          <a:latin typeface="Arial" charset="0"/>
        </a:defRPr>
      </a:lvl8pPr>
      <a:lvl9pPr marL="1828800" algn="l" rtl="0" eaLnBrk="0" fontAlgn="base" hangingPunct="0">
        <a:lnSpc>
          <a:spcPct val="85000"/>
        </a:lnSpc>
        <a:spcBef>
          <a:spcPct val="0"/>
        </a:spcBef>
        <a:spcAft>
          <a:spcPct val="0"/>
        </a:spcAft>
        <a:defRPr sz="2800" b="1">
          <a:solidFill>
            <a:srgbClr val="000066"/>
          </a:solidFill>
          <a:latin typeface="Arial" charset="0"/>
        </a:defRPr>
      </a:lvl9pPr>
    </p:titleStyle>
    <p:bodyStyle>
      <a:lvl1pPr marL="177800" indent="-177800" algn="l" rtl="0" eaLnBrk="0" fontAlgn="base" hangingPunct="0">
        <a:spcBef>
          <a:spcPct val="40000"/>
        </a:spcBef>
        <a:spcAft>
          <a:spcPct val="0"/>
        </a:spcAft>
        <a:buChar char="•"/>
        <a:defRPr sz="2400" b="1">
          <a:solidFill>
            <a:srgbClr val="000066"/>
          </a:solidFill>
          <a:latin typeface="+mn-lt"/>
          <a:ea typeface="+mn-ea"/>
          <a:cs typeface="+mn-cs"/>
        </a:defRPr>
      </a:lvl1pPr>
      <a:lvl2pPr marL="625475" indent="-276225" algn="l" rtl="0" eaLnBrk="0" fontAlgn="base" hangingPunct="0">
        <a:spcBef>
          <a:spcPct val="20000"/>
        </a:spcBef>
        <a:spcAft>
          <a:spcPct val="0"/>
        </a:spcAft>
        <a:buChar char="–"/>
        <a:defRPr sz="2400" b="1">
          <a:solidFill>
            <a:srgbClr val="000066"/>
          </a:solidFill>
          <a:latin typeface="+mn-lt"/>
        </a:defRPr>
      </a:lvl2pPr>
      <a:lvl3pPr marL="912813" indent="-173038" algn="l" rtl="0" eaLnBrk="0" fontAlgn="base" hangingPunct="0">
        <a:spcBef>
          <a:spcPct val="20000"/>
        </a:spcBef>
        <a:spcAft>
          <a:spcPct val="0"/>
        </a:spcAft>
        <a:buChar char="•"/>
        <a:defRPr sz="2200" b="1">
          <a:solidFill>
            <a:srgbClr val="000066"/>
          </a:solidFill>
          <a:latin typeface="+mn-lt"/>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rtl="0" eaLnBrk="0" fontAlgn="base" hangingPunct="0">
        <a:spcBef>
          <a:spcPct val="20000"/>
        </a:spcBef>
        <a:spcAft>
          <a:spcPct val="0"/>
        </a:spcAft>
        <a:buChar char="»"/>
        <a:defRPr sz="2000">
          <a:solidFill>
            <a:schemeClr val="tx1"/>
          </a:solidFill>
          <a:latin typeface="Times New Roman" pitchFamily="18" charset="0"/>
        </a:defRPr>
      </a:lvl6pPr>
      <a:lvl7pPr marL="2971800" indent="-228600" algn="l" rtl="0" eaLnBrk="0" fontAlgn="base" hangingPunct="0">
        <a:spcBef>
          <a:spcPct val="20000"/>
        </a:spcBef>
        <a:spcAft>
          <a:spcPct val="0"/>
        </a:spcAft>
        <a:buChar char="»"/>
        <a:defRPr sz="2000">
          <a:solidFill>
            <a:schemeClr val="tx1"/>
          </a:solidFill>
          <a:latin typeface="Times New Roman" pitchFamily="18" charset="0"/>
        </a:defRPr>
      </a:lvl7pPr>
      <a:lvl8pPr marL="3429000" indent="-228600" algn="l" rtl="0" eaLnBrk="0" fontAlgn="base" hangingPunct="0">
        <a:spcBef>
          <a:spcPct val="20000"/>
        </a:spcBef>
        <a:spcAft>
          <a:spcPct val="0"/>
        </a:spcAft>
        <a:buChar char="»"/>
        <a:defRPr sz="2000">
          <a:solidFill>
            <a:schemeClr val="tx1"/>
          </a:solidFill>
          <a:latin typeface="Times New Roman" pitchFamily="18" charset="0"/>
        </a:defRPr>
      </a:lvl8pPr>
      <a:lvl9pPr marL="3886200" indent="-228600" algn="l" rtl="0" eaLnBrk="0" fontAlgn="base" hangingPunct="0">
        <a:spcBef>
          <a:spcPct val="20000"/>
        </a:spcBef>
        <a:spcAft>
          <a:spcPct val="0"/>
        </a:spcAft>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338667" y="76200"/>
            <a:ext cx="1000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488" tIns="44450" rIns="90488" bIns="44450" numCol="1" anchor="ctr" anchorCtr="0" compatLnSpc="1">
            <a:prstTxWarp prst="textNoShape">
              <a:avLst/>
            </a:prstTxWarp>
          </a:bodyPr>
          <a:lstStyle/>
          <a:p>
            <a:pPr lvl="0"/>
            <a:r>
              <a:rPr lang="en-US" altLang="en-US" smtClean="0"/>
              <a:t>Slide Title</a:t>
            </a:r>
          </a:p>
        </p:txBody>
      </p:sp>
      <p:sp>
        <p:nvSpPr>
          <p:cNvPr id="5123" name="Rectangle 3"/>
          <p:cNvSpPr>
            <a:spLocks noGrp="1" noChangeArrowheads="1"/>
          </p:cNvSpPr>
          <p:nvPr>
            <p:ph type="body" idx="1"/>
          </p:nvPr>
        </p:nvSpPr>
        <p:spPr bwMode="auto">
          <a:xfrm>
            <a:off x="711200" y="1193800"/>
            <a:ext cx="10346267" cy="513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488" tIns="44450" rIns="90488" bIns="44450" numCol="1" anchor="t" anchorCtr="0" compatLnSpc="1">
            <a:prstTxWarp prst="textNoShape">
              <a:avLst/>
            </a:prstTxWarp>
          </a:bodyPr>
          <a:lstStyle/>
          <a:p>
            <a:pPr lvl="0"/>
            <a:r>
              <a:rPr lang="en-US" altLang="en-US" smtClean="0"/>
              <a:t>Click to edit master text styles</a:t>
            </a:r>
          </a:p>
          <a:p>
            <a:pPr lvl="1"/>
            <a:r>
              <a:rPr lang="en-US" altLang="en-US" smtClean="0"/>
              <a:t>Arial is the preferred font</a:t>
            </a:r>
          </a:p>
          <a:p>
            <a:pPr lvl="0"/>
            <a:r>
              <a:rPr lang="en-US" altLang="en-US" smtClean="0"/>
              <a:t>First level</a:t>
            </a:r>
          </a:p>
          <a:p>
            <a:pPr lvl="1"/>
            <a:r>
              <a:rPr lang="en-US" altLang="en-US" smtClean="0"/>
              <a:t>Second level</a:t>
            </a:r>
          </a:p>
          <a:p>
            <a:pPr lvl="2"/>
            <a:r>
              <a:rPr lang="en-US" altLang="en-US" smtClean="0"/>
              <a:t>Third level (suggestion: avoid going beyond third level for the On-Site Review Presentation. Your material may be too detailed for the audience and hard to read in the back of the room)</a:t>
            </a:r>
          </a:p>
          <a:p>
            <a:pPr lvl="0"/>
            <a:r>
              <a:rPr lang="en-US" altLang="en-US" smtClean="0"/>
              <a:t>Division speakers may replace the Lawrence Berkeley National Laboratory line on the bottom of the master with the division name</a:t>
            </a:r>
          </a:p>
        </p:txBody>
      </p:sp>
      <p:sp>
        <p:nvSpPr>
          <p:cNvPr id="1028" name="Line 4"/>
          <p:cNvSpPr>
            <a:spLocks noChangeShapeType="1"/>
          </p:cNvSpPr>
          <p:nvPr/>
        </p:nvSpPr>
        <p:spPr bwMode="auto">
          <a:xfrm flipH="1">
            <a:off x="-12699" y="933450"/>
            <a:ext cx="10299700" cy="0"/>
          </a:xfrm>
          <a:prstGeom prst="line">
            <a:avLst/>
          </a:prstGeom>
          <a:noFill/>
          <a:ln w="101600">
            <a:solidFill>
              <a:srgbClr val="000066"/>
            </a:solidFill>
            <a:round/>
            <a:headEnd type="none" w="sm" len="sm"/>
            <a:tailEnd type="none" w="sm" len="sm"/>
          </a:ln>
          <a:effectLst/>
        </p:spPr>
        <p:txBody>
          <a:bodyPr wrap="none" anchor="ctr"/>
          <a:lstStyle/>
          <a:p>
            <a:pPr algn="ctr" eaLnBrk="0" fontAlgn="base" hangingPunct="0">
              <a:spcBef>
                <a:spcPct val="50000"/>
              </a:spcBef>
              <a:spcAft>
                <a:spcPct val="0"/>
              </a:spcAft>
              <a:defRPr/>
            </a:pPr>
            <a:endParaRPr lang="en-US" sz="2600" b="1">
              <a:solidFill>
                <a:srgbClr val="000099"/>
              </a:solidFill>
            </a:endParaRPr>
          </a:p>
        </p:txBody>
      </p:sp>
      <p:sp>
        <p:nvSpPr>
          <p:cNvPr id="1029" name="Line 5"/>
          <p:cNvSpPr>
            <a:spLocks noChangeShapeType="1"/>
          </p:cNvSpPr>
          <p:nvPr/>
        </p:nvSpPr>
        <p:spPr bwMode="auto">
          <a:xfrm flipH="1">
            <a:off x="-63499" y="6616700"/>
            <a:ext cx="12306300" cy="0"/>
          </a:xfrm>
          <a:prstGeom prst="line">
            <a:avLst/>
          </a:prstGeom>
          <a:noFill/>
          <a:ln w="76200">
            <a:solidFill>
              <a:srgbClr val="000066"/>
            </a:solidFill>
            <a:round/>
            <a:headEnd type="none" w="sm" len="sm"/>
            <a:tailEnd type="none" w="sm" len="sm"/>
          </a:ln>
          <a:effectLst/>
        </p:spPr>
        <p:txBody>
          <a:bodyPr wrap="none" anchor="ctr"/>
          <a:lstStyle/>
          <a:p>
            <a:pPr algn="ctr" eaLnBrk="0" fontAlgn="base" hangingPunct="0">
              <a:spcBef>
                <a:spcPct val="50000"/>
              </a:spcBef>
              <a:spcAft>
                <a:spcPct val="0"/>
              </a:spcAft>
              <a:defRPr/>
            </a:pPr>
            <a:endParaRPr lang="en-US" sz="2600" b="1">
              <a:solidFill>
                <a:srgbClr val="000099"/>
              </a:solidFill>
            </a:endParaRPr>
          </a:p>
        </p:txBody>
      </p:sp>
      <p:pic>
        <p:nvPicPr>
          <p:cNvPr id="5126" name="Picture 6"/>
          <p:cNvPicPr>
            <a:picLocks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2353733" y="6500814"/>
            <a:ext cx="7366000" cy="242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7" name="Picture 7"/>
          <p:cNvPicPr>
            <a:picLocks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10460567" y="171451"/>
            <a:ext cx="17272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8"/>
          <p:cNvSpPr>
            <a:spLocks noChangeArrowheads="1"/>
          </p:cNvSpPr>
          <p:nvPr/>
        </p:nvSpPr>
        <p:spPr bwMode="auto">
          <a:xfrm>
            <a:off x="101600" y="6629400"/>
            <a:ext cx="1625600" cy="184150"/>
          </a:xfrm>
          <a:prstGeom prst="rect">
            <a:avLst/>
          </a:prstGeom>
          <a:noFill/>
          <a:ln w="9525">
            <a:noFill/>
            <a:miter lim="800000"/>
            <a:headEnd/>
            <a:tailEnd/>
          </a:ln>
          <a:effectLst/>
        </p:spPr>
        <p:txBody>
          <a:bodyPr lIns="92075" tIns="46038" rIns="92075" bIns="46038">
            <a:spAutoFit/>
          </a:bodyPr>
          <a:lstStyle>
            <a:lvl1pPr>
              <a:defRPr sz="2600" b="1">
                <a:solidFill>
                  <a:srgbClr val="000099"/>
                </a:solidFill>
                <a:latin typeface="Arial" panose="020B0604020202020204" pitchFamily="34" charset="0"/>
              </a:defRPr>
            </a:lvl1pPr>
            <a:lvl2pPr marL="742950" indent="-285750">
              <a:defRPr sz="2600" b="1">
                <a:solidFill>
                  <a:srgbClr val="000099"/>
                </a:solidFill>
                <a:latin typeface="Arial" panose="020B0604020202020204" pitchFamily="34" charset="0"/>
              </a:defRPr>
            </a:lvl2pPr>
            <a:lvl3pPr marL="1143000" indent="-228600">
              <a:defRPr sz="2600" b="1">
                <a:solidFill>
                  <a:srgbClr val="000099"/>
                </a:solidFill>
                <a:latin typeface="Arial" panose="020B0604020202020204" pitchFamily="34" charset="0"/>
              </a:defRPr>
            </a:lvl3pPr>
            <a:lvl4pPr marL="1600200" indent="-228600">
              <a:defRPr sz="2600" b="1">
                <a:solidFill>
                  <a:srgbClr val="000099"/>
                </a:solidFill>
                <a:latin typeface="Arial" panose="020B0604020202020204" pitchFamily="34" charset="0"/>
              </a:defRPr>
            </a:lvl4pPr>
            <a:lvl5pPr marL="2057400" indent="-228600">
              <a:defRPr sz="2600" b="1">
                <a:solidFill>
                  <a:srgbClr val="000099"/>
                </a:solidFill>
                <a:latin typeface="Arial" panose="020B0604020202020204" pitchFamily="34" charset="0"/>
              </a:defRPr>
            </a:lvl5pPr>
            <a:lvl6pPr marL="2514600" indent="-228600" algn="ctr" eaLnBrk="0" fontAlgn="base" hangingPunct="0">
              <a:spcBef>
                <a:spcPct val="50000"/>
              </a:spcBef>
              <a:spcAft>
                <a:spcPct val="0"/>
              </a:spcAft>
              <a:defRPr sz="2600" b="1">
                <a:solidFill>
                  <a:srgbClr val="000099"/>
                </a:solidFill>
                <a:latin typeface="Arial" panose="020B0604020202020204" pitchFamily="34" charset="0"/>
              </a:defRPr>
            </a:lvl6pPr>
            <a:lvl7pPr marL="2971800" indent="-228600" algn="ctr" eaLnBrk="0" fontAlgn="base" hangingPunct="0">
              <a:spcBef>
                <a:spcPct val="50000"/>
              </a:spcBef>
              <a:spcAft>
                <a:spcPct val="0"/>
              </a:spcAft>
              <a:defRPr sz="2600" b="1">
                <a:solidFill>
                  <a:srgbClr val="000099"/>
                </a:solidFill>
                <a:latin typeface="Arial" panose="020B0604020202020204" pitchFamily="34" charset="0"/>
              </a:defRPr>
            </a:lvl7pPr>
            <a:lvl8pPr marL="3429000" indent="-228600" algn="ctr" eaLnBrk="0" fontAlgn="base" hangingPunct="0">
              <a:spcBef>
                <a:spcPct val="50000"/>
              </a:spcBef>
              <a:spcAft>
                <a:spcPct val="0"/>
              </a:spcAft>
              <a:defRPr sz="2600" b="1">
                <a:solidFill>
                  <a:srgbClr val="000099"/>
                </a:solidFill>
                <a:latin typeface="Arial" panose="020B0604020202020204" pitchFamily="34" charset="0"/>
              </a:defRPr>
            </a:lvl8pPr>
            <a:lvl9pPr marL="3886200" indent="-228600" algn="ctr" eaLnBrk="0" fontAlgn="base" hangingPunct="0">
              <a:spcBef>
                <a:spcPct val="50000"/>
              </a:spcBef>
              <a:spcAft>
                <a:spcPct val="0"/>
              </a:spcAft>
              <a:defRPr sz="2600" b="1">
                <a:solidFill>
                  <a:srgbClr val="000099"/>
                </a:solidFill>
                <a:latin typeface="Arial" panose="020B0604020202020204" pitchFamily="34" charset="0"/>
              </a:defRPr>
            </a:lvl9pPr>
          </a:lstStyle>
          <a:p>
            <a:pPr eaLnBrk="0" fontAlgn="base" hangingPunct="0">
              <a:spcBef>
                <a:spcPct val="0"/>
              </a:spcBef>
              <a:spcAft>
                <a:spcPct val="0"/>
              </a:spcAft>
            </a:pPr>
            <a:r>
              <a:rPr lang="en-US" altLang="en-US" sz="600" b="0">
                <a:solidFill>
                  <a:srgbClr val="000000"/>
                </a:solidFill>
              </a:rPr>
              <a:t>Presenter_On-Site_00   </a:t>
            </a:r>
            <a:fld id="{56266C44-11B4-4412-881B-F25ECCA5E73E}" type="slidenum">
              <a:rPr lang="en-US" altLang="en-US" sz="600" b="0">
                <a:solidFill>
                  <a:srgbClr val="000000"/>
                </a:solidFill>
              </a:rPr>
              <a:pPr eaLnBrk="0" fontAlgn="base" hangingPunct="0">
                <a:spcBef>
                  <a:spcPct val="0"/>
                </a:spcBef>
                <a:spcAft>
                  <a:spcPct val="0"/>
                </a:spcAft>
              </a:pPr>
              <a:t>‹#›</a:t>
            </a:fld>
            <a:endParaRPr lang="en-US" altLang="en-US" sz="600" b="0">
              <a:solidFill>
                <a:srgbClr val="000000"/>
              </a:solidFill>
            </a:endParaRPr>
          </a:p>
        </p:txBody>
      </p:sp>
    </p:spTree>
    <p:extLst>
      <p:ext uri="{BB962C8B-B14F-4D97-AF65-F5344CB8AC3E}">
        <p14:creationId xmlns:p14="http://schemas.microsoft.com/office/powerpoint/2010/main" val="1624986680"/>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txStyles>
    <p:titleStyle>
      <a:lvl1pPr algn="l" rtl="0" eaLnBrk="0" fontAlgn="base" hangingPunct="0">
        <a:lnSpc>
          <a:spcPct val="85000"/>
        </a:lnSpc>
        <a:spcBef>
          <a:spcPct val="0"/>
        </a:spcBef>
        <a:spcAft>
          <a:spcPct val="0"/>
        </a:spcAft>
        <a:defRPr sz="2800" b="1">
          <a:solidFill>
            <a:srgbClr val="000066"/>
          </a:solidFill>
          <a:latin typeface="+mj-lt"/>
          <a:ea typeface="+mj-ea"/>
          <a:cs typeface="+mj-cs"/>
        </a:defRPr>
      </a:lvl1pPr>
      <a:lvl2pPr algn="l" rtl="0" eaLnBrk="0" fontAlgn="base" hangingPunct="0">
        <a:lnSpc>
          <a:spcPct val="85000"/>
        </a:lnSpc>
        <a:spcBef>
          <a:spcPct val="0"/>
        </a:spcBef>
        <a:spcAft>
          <a:spcPct val="0"/>
        </a:spcAft>
        <a:defRPr sz="2800" b="1">
          <a:solidFill>
            <a:srgbClr val="000066"/>
          </a:solidFill>
          <a:latin typeface="Arial" charset="0"/>
        </a:defRPr>
      </a:lvl2pPr>
      <a:lvl3pPr algn="l" rtl="0" eaLnBrk="0" fontAlgn="base" hangingPunct="0">
        <a:lnSpc>
          <a:spcPct val="85000"/>
        </a:lnSpc>
        <a:spcBef>
          <a:spcPct val="0"/>
        </a:spcBef>
        <a:spcAft>
          <a:spcPct val="0"/>
        </a:spcAft>
        <a:defRPr sz="2800" b="1">
          <a:solidFill>
            <a:srgbClr val="000066"/>
          </a:solidFill>
          <a:latin typeface="Arial" charset="0"/>
        </a:defRPr>
      </a:lvl3pPr>
      <a:lvl4pPr algn="l" rtl="0" eaLnBrk="0" fontAlgn="base" hangingPunct="0">
        <a:lnSpc>
          <a:spcPct val="85000"/>
        </a:lnSpc>
        <a:spcBef>
          <a:spcPct val="0"/>
        </a:spcBef>
        <a:spcAft>
          <a:spcPct val="0"/>
        </a:spcAft>
        <a:defRPr sz="2800" b="1">
          <a:solidFill>
            <a:srgbClr val="000066"/>
          </a:solidFill>
          <a:latin typeface="Arial" charset="0"/>
        </a:defRPr>
      </a:lvl4pPr>
      <a:lvl5pPr algn="l" rtl="0" eaLnBrk="0" fontAlgn="base" hangingPunct="0">
        <a:lnSpc>
          <a:spcPct val="85000"/>
        </a:lnSpc>
        <a:spcBef>
          <a:spcPct val="0"/>
        </a:spcBef>
        <a:spcAft>
          <a:spcPct val="0"/>
        </a:spcAft>
        <a:defRPr sz="2800" b="1">
          <a:solidFill>
            <a:srgbClr val="000066"/>
          </a:solidFill>
          <a:latin typeface="Arial" charset="0"/>
        </a:defRPr>
      </a:lvl5pPr>
      <a:lvl6pPr marL="457200" algn="l" rtl="0" eaLnBrk="0" fontAlgn="base" hangingPunct="0">
        <a:lnSpc>
          <a:spcPct val="85000"/>
        </a:lnSpc>
        <a:spcBef>
          <a:spcPct val="0"/>
        </a:spcBef>
        <a:spcAft>
          <a:spcPct val="0"/>
        </a:spcAft>
        <a:defRPr sz="2800" b="1">
          <a:solidFill>
            <a:srgbClr val="000066"/>
          </a:solidFill>
          <a:latin typeface="Arial" charset="0"/>
        </a:defRPr>
      </a:lvl6pPr>
      <a:lvl7pPr marL="914400" algn="l" rtl="0" eaLnBrk="0" fontAlgn="base" hangingPunct="0">
        <a:lnSpc>
          <a:spcPct val="85000"/>
        </a:lnSpc>
        <a:spcBef>
          <a:spcPct val="0"/>
        </a:spcBef>
        <a:spcAft>
          <a:spcPct val="0"/>
        </a:spcAft>
        <a:defRPr sz="2800" b="1">
          <a:solidFill>
            <a:srgbClr val="000066"/>
          </a:solidFill>
          <a:latin typeface="Arial" charset="0"/>
        </a:defRPr>
      </a:lvl7pPr>
      <a:lvl8pPr marL="1371600" algn="l" rtl="0" eaLnBrk="0" fontAlgn="base" hangingPunct="0">
        <a:lnSpc>
          <a:spcPct val="85000"/>
        </a:lnSpc>
        <a:spcBef>
          <a:spcPct val="0"/>
        </a:spcBef>
        <a:spcAft>
          <a:spcPct val="0"/>
        </a:spcAft>
        <a:defRPr sz="2800" b="1">
          <a:solidFill>
            <a:srgbClr val="000066"/>
          </a:solidFill>
          <a:latin typeface="Arial" charset="0"/>
        </a:defRPr>
      </a:lvl8pPr>
      <a:lvl9pPr marL="1828800" algn="l" rtl="0" eaLnBrk="0" fontAlgn="base" hangingPunct="0">
        <a:lnSpc>
          <a:spcPct val="85000"/>
        </a:lnSpc>
        <a:spcBef>
          <a:spcPct val="0"/>
        </a:spcBef>
        <a:spcAft>
          <a:spcPct val="0"/>
        </a:spcAft>
        <a:defRPr sz="2800" b="1">
          <a:solidFill>
            <a:srgbClr val="000066"/>
          </a:solidFill>
          <a:latin typeface="Arial" charset="0"/>
        </a:defRPr>
      </a:lvl9pPr>
    </p:titleStyle>
    <p:bodyStyle>
      <a:lvl1pPr marL="177800" indent="-177800" algn="l" rtl="0" eaLnBrk="0" fontAlgn="base" hangingPunct="0">
        <a:spcBef>
          <a:spcPct val="40000"/>
        </a:spcBef>
        <a:spcAft>
          <a:spcPct val="0"/>
        </a:spcAft>
        <a:buChar char="•"/>
        <a:defRPr sz="2400" b="1">
          <a:solidFill>
            <a:srgbClr val="000066"/>
          </a:solidFill>
          <a:latin typeface="+mn-lt"/>
          <a:ea typeface="+mn-ea"/>
          <a:cs typeface="+mn-cs"/>
        </a:defRPr>
      </a:lvl1pPr>
      <a:lvl2pPr marL="625475" indent="-276225" algn="l" rtl="0" eaLnBrk="0" fontAlgn="base" hangingPunct="0">
        <a:spcBef>
          <a:spcPct val="20000"/>
        </a:spcBef>
        <a:spcAft>
          <a:spcPct val="0"/>
        </a:spcAft>
        <a:buChar char="–"/>
        <a:defRPr sz="2400" b="1">
          <a:solidFill>
            <a:srgbClr val="000066"/>
          </a:solidFill>
          <a:latin typeface="+mn-lt"/>
        </a:defRPr>
      </a:lvl2pPr>
      <a:lvl3pPr marL="912813" indent="-173038" algn="l" rtl="0" eaLnBrk="0" fontAlgn="base" hangingPunct="0">
        <a:spcBef>
          <a:spcPct val="20000"/>
        </a:spcBef>
        <a:spcAft>
          <a:spcPct val="0"/>
        </a:spcAft>
        <a:buChar char="•"/>
        <a:defRPr sz="2200" b="1">
          <a:solidFill>
            <a:srgbClr val="000066"/>
          </a:solidFill>
          <a:latin typeface="+mn-lt"/>
        </a:defRPr>
      </a:lvl3pPr>
      <a:lvl4pPr marL="1600200" indent="-228600" algn="l" rtl="0" eaLnBrk="0" fontAlgn="base" hangingPunct="0">
        <a:spcBef>
          <a:spcPct val="20000"/>
        </a:spcBef>
        <a:spcAft>
          <a:spcPct val="0"/>
        </a:spcAft>
        <a:buChar char="–"/>
        <a:defRPr sz="2000">
          <a:solidFill>
            <a:schemeClr val="tx1"/>
          </a:solidFill>
          <a:latin typeface="Times New Roman" pitchFamily="18" charset="0"/>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rtl="0" eaLnBrk="0" fontAlgn="base" hangingPunct="0">
        <a:spcBef>
          <a:spcPct val="20000"/>
        </a:spcBef>
        <a:spcAft>
          <a:spcPct val="0"/>
        </a:spcAft>
        <a:buChar char="»"/>
        <a:defRPr sz="2000">
          <a:solidFill>
            <a:schemeClr val="tx1"/>
          </a:solidFill>
          <a:latin typeface="Times New Roman" pitchFamily="18" charset="0"/>
        </a:defRPr>
      </a:lvl6pPr>
      <a:lvl7pPr marL="2971800" indent="-228600" algn="l" rtl="0" eaLnBrk="0" fontAlgn="base" hangingPunct="0">
        <a:spcBef>
          <a:spcPct val="20000"/>
        </a:spcBef>
        <a:spcAft>
          <a:spcPct val="0"/>
        </a:spcAft>
        <a:buChar char="»"/>
        <a:defRPr sz="2000">
          <a:solidFill>
            <a:schemeClr val="tx1"/>
          </a:solidFill>
          <a:latin typeface="Times New Roman" pitchFamily="18" charset="0"/>
        </a:defRPr>
      </a:lvl7pPr>
      <a:lvl8pPr marL="3429000" indent="-228600" algn="l" rtl="0" eaLnBrk="0" fontAlgn="base" hangingPunct="0">
        <a:spcBef>
          <a:spcPct val="20000"/>
        </a:spcBef>
        <a:spcAft>
          <a:spcPct val="0"/>
        </a:spcAft>
        <a:buChar char="»"/>
        <a:defRPr sz="2000">
          <a:solidFill>
            <a:schemeClr val="tx1"/>
          </a:solidFill>
          <a:latin typeface="Times New Roman" pitchFamily="18" charset="0"/>
        </a:defRPr>
      </a:lvl8pPr>
      <a:lvl9pPr marL="3886200" indent="-228600" algn="l" rtl="0" eaLnBrk="0" fontAlgn="base" hangingPunct="0">
        <a:spcBef>
          <a:spcPct val="20000"/>
        </a:spcBef>
        <a:spcAft>
          <a:spcPct val="0"/>
        </a:spcAft>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8.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30.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Summary of alpha </a:t>
            </a:r>
            <a:r>
              <a:rPr lang="en-GB" dirty="0" err="1" smtClean="0"/>
              <a:t>etc</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587544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1828800" y="-304800"/>
            <a:ext cx="8077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b"/>
          <a:lstStyle>
            <a:lvl1pPr>
              <a:defRPr sz="2600" b="1">
                <a:solidFill>
                  <a:srgbClr val="000099"/>
                </a:solidFill>
                <a:latin typeface="Arial" panose="020B0604020202020204" pitchFamily="34" charset="0"/>
              </a:defRPr>
            </a:lvl1pPr>
            <a:lvl2pPr marL="742950" indent="-285750">
              <a:defRPr sz="2600" b="1">
                <a:solidFill>
                  <a:srgbClr val="000099"/>
                </a:solidFill>
                <a:latin typeface="Arial" panose="020B0604020202020204" pitchFamily="34" charset="0"/>
              </a:defRPr>
            </a:lvl2pPr>
            <a:lvl3pPr marL="1143000" indent="-228600">
              <a:defRPr sz="2600" b="1">
                <a:solidFill>
                  <a:srgbClr val="000099"/>
                </a:solidFill>
                <a:latin typeface="Arial" panose="020B0604020202020204" pitchFamily="34" charset="0"/>
              </a:defRPr>
            </a:lvl3pPr>
            <a:lvl4pPr marL="1600200" indent="-228600">
              <a:defRPr sz="2600" b="1">
                <a:solidFill>
                  <a:srgbClr val="000099"/>
                </a:solidFill>
                <a:latin typeface="Arial" panose="020B0604020202020204" pitchFamily="34" charset="0"/>
              </a:defRPr>
            </a:lvl4pPr>
            <a:lvl5pPr marL="2057400" indent="-228600">
              <a:defRPr sz="2600" b="1">
                <a:solidFill>
                  <a:srgbClr val="000099"/>
                </a:solidFill>
                <a:latin typeface="Arial" panose="020B0604020202020204" pitchFamily="34" charset="0"/>
              </a:defRPr>
            </a:lvl5pPr>
            <a:lvl6pPr marL="2514600" indent="-228600" algn="ctr" eaLnBrk="0" fontAlgn="base" hangingPunct="0">
              <a:spcBef>
                <a:spcPct val="50000"/>
              </a:spcBef>
              <a:spcAft>
                <a:spcPct val="0"/>
              </a:spcAft>
              <a:defRPr sz="2600" b="1">
                <a:solidFill>
                  <a:srgbClr val="000099"/>
                </a:solidFill>
                <a:latin typeface="Arial" panose="020B0604020202020204" pitchFamily="34" charset="0"/>
              </a:defRPr>
            </a:lvl6pPr>
            <a:lvl7pPr marL="2971800" indent="-228600" algn="ctr" eaLnBrk="0" fontAlgn="base" hangingPunct="0">
              <a:spcBef>
                <a:spcPct val="50000"/>
              </a:spcBef>
              <a:spcAft>
                <a:spcPct val="0"/>
              </a:spcAft>
              <a:defRPr sz="2600" b="1">
                <a:solidFill>
                  <a:srgbClr val="000099"/>
                </a:solidFill>
                <a:latin typeface="Arial" panose="020B0604020202020204" pitchFamily="34" charset="0"/>
              </a:defRPr>
            </a:lvl7pPr>
            <a:lvl8pPr marL="3429000" indent="-228600" algn="ctr" eaLnBrk="0" fontAlgn="base" hangingPunct="0">
              <a:spcBef>
                <a:spcPct val="50000"/>
              </a:spcBef>
              <a:spcAft>
                <a:spcPct val="0"/>
              </a:spcAft>
              <a:defRPr sz="2600" b="1">
                <a:solidFill>
                  <a:srgbClr val="000099"/>
                </a:solidFill>
                <a:latin typeface="Arial" panose="020B0604020202020204" pitchFamily="34" charset="0"/>
              </a:defRPr>
            </a:lvl8pPr>
            <a:lvl9pPr marL="3886200" indent="-228600" algn="ctr" eaLnBrk="0" fontAlgn="base" hangingPunct="0">
              <a:spcBef>
                <a:spcPct val="50000"/>
              </a:spcBef>
              <a:spcAft>
                <a:spcPct val="0"/>
              </a:spcAft>
              <a:defRPr sz="2600" b="1">
                <a:solidFill>
                  <a:srgbClr val="000099"/>
                </a:solidFill>
                <a:latin typeface="Arial" panose="020B0604020202020204" pitchFamily="34" charset="0"/>
              </a:defRPr>
            </a:lvl9pPr>
          </a:lstStyle>
          <a:p>
            <a:pPr algn="ctr" fontAlgn="base">
              <a:spcBef>
                <a:spcPct val="0"/>
              </a:spcBef>
              <a:spcAft>
                <a:spcPct val="0"/>
              </a:spcAft>
            </a:pPr>
            <a:r>
              <a:rPr lang="en-US" altLang="en-US" sz="4800">
                <a:solidFill>
                  <a:srgbClr val="002060"/>
                </a:solidFill>
                <a:sym typeface="Symbol" panose="05050102010706020507" pitchFamily="18" charset="2"/>
              </a:rPr>
              <a:t>Alpha Decay</a:t>
            </a:r>
            <a:endParaRPr lang="en-US" altLang="en-US" sz="4800">
              <a:solidFill>
                <a:srgbClr val="002060"/>
              </a:solidFill>
            </a:endParaRPr>
          </a:p>
        </p:txBody>
      </p:sp>
      <p:sp>
        <p:nvSpPr>
          <p:cNvPr id="8195" name="Text Box 172"/>
          <p:cNvSpPr txBox="1">
            <a:spLocks noChangeArrowheads="1"/>
          </p:cNvSpPr>
          <p:nvPr/>
        </p:nvSpPr>
        <p:spPr bwMode="auto">
          <a:xfrm>
            <a:off x="1905000" y="1066800"/>
            <a:ext cx="3568700"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600" b="1">
                <a:solidFill>
                  <a:srgbClr val="000099"/>
                </a:solidFill>
                <a:latin typeface="Arial" panose="020B0604020202020204" pitchFamily="34" charset="0"/>
              </a:defRPr>
            </a:lvl1pPr>
            <a:lvl2pPr marL="742950" indent="-285750">
              <a:defRPr sz="2600" b="1">
                <a:solidFill>
                  <a:srgbClr val="000099"/>
                </a:solidFill>
                <a:latin typeface="Arial" panose="020B0604020202020204" pitchFamily="34" charset="0"/>
              </a:defRPr>
            </a:lvl2pPr>
            <a:lvl3pPr marL="1143000" indent="-228600">
              <a:defRPr sz="2600" b="1">
                <a:solidFill>
                  <a:srgbClr val="000099"/>
                </a:solidFill>
                <a:latin typeface="Arial" panose="020B0604020202020204" pitchFamily="34" charset="0"/>
              </a:defRPr>
            </a:lvl3pPr>
            <a:lvl4pPr marL="1600200" indent="-228600">
              <a:defRPr sz="2600" b="1">
                <a:solidFill>
                  <a:srgbClr val="000099"/>
                </a:solidFill>
                <a:latin typeface="Arial" panose="020B0604020202020204" pitchFamily="34" charset="0"/>
              </a:defRPr>
            </a:lvl4pPr>
            <a:lvl5pPr marL="2057400" indent="-228600">
              <a:defRPr sz="2600" b="1">
                <a:solidFill>
                  <a:srgbClr val="000099"/>
                </a:solidFill>
                <a:latin typeface="Arial" panose="020B0604020202020204" pitchFamily="34" charset="0"/>
              </a:defRPr>
            </a:lvl5pPr>
            <a:lvl6pPr marL="2514600" indent="-228600" algn="ctr" eaLnBrk="0" fontAlgn="base" hangingPunct="0">
              <a:spcBef>
                <a:spcPct val="50000"/>
              </a:spcBef>
              <a:spcAft>
                <a:spcPct val="0"/>
              </a:spcAft>
              <a:defRPr sz="2600" b="1">
                <a:solidFill>
                  <a:srgbClr val="000099"/>
                </a:solidFill>
                <a:latin typeface="Arial" panose="020B0604020202020204" pitchFamily="34" charset="0"/>
              </a:defRPr>
            </a:lvl6pPr>
            <a:lvl7pPr marL="2971800" indent="-228600" algn="ctr" eaLnBrk="0" fontAlgn="base" hangingPunct="0">
              <a:spcBef>
                <a:spcPct val="50000"/>
              </a:spcBef>
              <a:spcAft>
                <a:spcPct val="0"/>
              </a:spcAft>
              <a:defRPr sz="2600" b="1">
                <a:solidFill>
                  <a:srgbClr val="000099"/>
                </a:solidFill>
                <a:latin typeface="Arial" panose="020B0604020202020204" pitchFamily="34" charset="0"/>
              </a:defRPr>
            </a:lvl7pPr>
            <a:lvl8pPr marL="3429000" indent="-228600" algn="ctr" eaLnBrk="0" fontAlgn="base" hangingPunct="0">
              <a:spcBef>
                <a:spcPct val="50000"/>
              </a:spcBef>
              <a:spcAft>
                <a:spcPct val="0"/>
              </a:spcAft>
              <a:defRPr sz="2600" b="1">
                <a:solidFill>
                  <a:srgbClr val="000099"/>
                </a:solidFill>
                <a:latin typeface="Arial" panose="020B0604020202020204" pitchFamily="34" charset="0"/>
              </a:defRPr>
            </a:lvl8pPr>
            <a:lvl9pPr marL="3886200" indent="-228600" algn="ctr" eaLnBrk="0" fontAlgn="base" hangingPunct="0">
              <a:spcBef>
                <a:spcPct val="50000"/>
              </a:spcBef>
              <a:spcAft>
                <a:spcPct val="0"/>
              </a:spcAft>
              <a:defRPr sz="2600" b="1">
                <a:solidFill>
                  <a:srgbClr val="000099"/>
                </a:solidFill>
                <a:latin typeface="Arial" panose="020B0604020202020204" pitchFamily="34" charset="0"/>
              </a:defRPr>
            </a:lvl9pPr>
          </a:lstStyle>
          <a:p>
            <a:pPr algn="ctr" eaLnBrk="0" fontAlgn="base" hangingPunct="0">
              <a:spcBef>
                <a:spcPct val="0"/>
              </a:spcBef>
              <a:spcAft>
                <a:spcPct val="0"/>
              </a:spcAft>
            </a:pPr>
            <a:r>
              <a:rPr lang="en-US" altLang="en-US" sz="2800" b="0" baseline="30000" dirty="0">
                <a:solidFill>
                  <a:srgbClr val="000000"/>
                </a:solidFill>
              </a:rPr>
              <a:t>4</a:t>
            </a:r>
            <a:r>
              <a:rPr lang="en-US" altLang="en-US" sz="2800" b="0" dirty="0">
                <a:solidFill>
                  <a:srgbClr val="000000"/>
                </a:solidFill>
              </a:rPr>
              <a:t>He Nucleus</a:t>
            </a:r>
          </a:p>
          <a:p>
            <a:pPr algn="ctr" eaLnBrk="0" fontAlgn="base" hangingPunct="0">
              <a:spcBef>
                <a:spcPct val="0"/>
              </a:spcBef>
              <a:spcAft>
                <a:spcPct val="0"/>
              </a:spcAft>
            </a:pPr>
            <a:r>
              <a:rPr lang="en-US" altLang="en-US" sz="2800" b="0" dirty="0">
                <a:solidFill>
                  <a:srgbClr val="000000"/>
                </a:solidFill>
              </a:rPr>
              <a:t>Ejected from Nucleus</a:t>
            </a:r>
            <a:endParaRPr lang="en-US" altLang="en-US" sz="2800" b="0" baseline="30000" dirty="0">
              <a:solidFill>
                <a:srgbClr val="000000"/>
              </a:solidFill>
            </a:endParaRPr>
          </a:p>
        </p:txBody>
      </p:sp>
      <p:pic>
        <p:nvPicPr>
          <p:cNvPr id="8196" name="Picture 176"/>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6400" y="2133600"/>
            <a:ext cx="41148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grpSp>
        <p:nvGrpSpPr>
          <p:cNvPr id="8197" name="Group 177"/>
          <p:cNvGrpSpPr>
            <a:grpSpLocks/>
          </p:cNvGrpSpPr>
          <p:nvPr/>
        </p:nvGrpSpPr>
        <p:grpSpPr bwMode="auto">
          <a:xfrm>
            <a:off x="5943600" y="1371600"/>
            <a:ext cx="4419600" cy="4191000"/>
            <a:chOff x="864" y="672"/>
            <a:chExt cx="4115" cy="3257"/>
          </a:xfrm>
        </p:grpSpPr>
        <p:pic>
          <p:nvPicPr>
            <p:cNvPr id="8201" name="Picture 178"/>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4" y="791"/>
              <a:ext cx="4115" cy="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8202" name="Rectangle 179"/>
            <p:cNvSpPr>
              <a:spLocks noChangeArrowheads="1"/>
            </p:cNvSpPr>
            <p:nvPr/>
          </p:nvSpPr>
          <p:spPr bwMode="auto">
            <a:xfrm>
              <a:off x="864" y="672"/>
              <a:ext cx="2245" cy="3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600" b="1">
                  <a:solidFill>
                    <a:srgbClr val="000099"/>
                  </a:solidFill>
                  <a:latin typeface="Arial" panose="020B0604020202020204" pitchFamily="34" charset="0"/>
                </a:defRPr>
              </a:lvl1pPr>
              <a:lvl2pPr marL="742950" indent="-285750">
                <a:defRPr sz="2600" b="1">
                  <a:solidFill>
                    <a:srgbClr val="000099"/>
                  </a:solidFill>
                  <a:latin typeface="Arial" panose="020B0604020202020204" pitchFamily="34" charset="0"/>
                </a:defRPr>
              </a:lvl2pPr>
              <a:lvl3pPr marL="1143000" indent="-228600">
                <a:defRPr sz="2600" b="1">
                  <a:solidFill>
                    <a:srgbClr val="000099"/>
                  </a:solidFill>
                  <a:latin typeface="Arial" panose="020B0604020202020204" pitchFamily="34" charset="0"/>
                </a:defRPr>
              </a:lvl3pPr>
              <a:lvl4pPr marL="1600200" indent="-228600">
                <a:defRPr sz="2600" b="1">
                  <a:solidFill>
                    <a:srgbClr val="000099"/>
                  </a:solidFill>
                  <a:latin typeface="Arial" panose="020B0604020202020204" pitchFamily="34" charset="0"/>
                </a:defRPr>
              </a:lvl4pPr>
              <a:lvl5pPr marL="2057400" indent="-228600">
                <a:defRPr sz="2600" b="1">
                  <a:solidFill>
                    <a:srgbClr val="000099"/>
                  </a:solidFill>
                  <a:latin typeface="Arial" panose="020B0604020202020204" pitchFamily="34" charset="0"/>
                </a:defRPr>
              </a:lvl5pPr>
              <a:lvl6pPr marL="2514600" indent="-228600" algn="ctr" eaLnBrk="0" fontAlgn="base" hangingPunct="0">
                <a:spcBef>
                  <a:spcPct val="50000"/>
                </a:spcBef>
                <a:spcAft>
                  <a:spcPct val="0"/>
                </a:spcAft>
                <a:defRPr sz="2600" b="1">
                  <a:solidFill>
                    <a:srgbClr val="000099"/>
                  </a:solidFill>
                  <a:latin typeface="Arial" panose="020B0604020202020204" pitchFamily="34" charset="0"/>
                </a:defRPr>
              </a:lvl6pPr>
              <a:lvl7pPr marL="2971800" indent="-228600" algn="ctr" eaLnBrk="0" fontAlgn="base" hangingPunct="0">
                <a:spcBef>
                  <a:spcPct val="50000"/>
                </a:spcBef>
                <a:spcAft>
                  <a:spcPct val="0"/>
                </a:spcAft>
                <a:defRPr sz="2600" b="1">
                  <a:solidFill>
                    <a:srgbClr val="000099"/>
                  </a:solidFill>
                  <a:latin typeface="Arial" panose="020B0604020202020204" pitchFamily="34" charset="0"/>
                </a:defRPr>
              </a:lvl7pPr>
              <a:lvl8pPr marL="3429000" indent="-228600" algn="ctr" eaLnBrk="0" fontAlgn="base" hangingPunct="0">
                <a:spcBef>
                  <a:spcPct val="50000"/>
                </a:spcBef>
                <a:spcAft>
                  <a:spcPct val="0"/>
                </a:spcAft>
                <a:defRPr sz="2600" b="1">
                  <a:solidFill>
                    <a:srgbClr val="000099"/>
                  </a:solidFill>
                  <a:latin typeface="Arial" panose="020B0604020202020204" pitchFamily="34" charset="0"/>
                </a:defRPr>
              </a:lvl8pPr>
              <a:lvl9pPr marL="3886200" indent="-228600" algn="ctr" eaLnBrk="0" fontAlgn="base" hangingPunct="0">
                <a:spcBef>
                  <a:spcPct val="50000"/>
                </a:spcBef>
                <a:spcAft>
                  <a:spcPct val="0"/>
                </a:spcAft>
                <a:defRPr sz="2600" b="1">
                  <a:solidFill>
                    <a:srgbClr val="000099"/>
                  </a:solidFill>
                  <a:latin typeface="Arial" panose="020B0604020202020204" pitchFamily="34" charset="0"/>
                </a:defRPr>
              </a:lvl9pPr>
            </a:lstStyle>
            <a:p>
              <a:pPr eaLnBrk="0" fontAlgn="base" hangingPunct="0">
                <a:spcBef>
                  <a:spcPct val="0"/>
                </a:spcBef>
                <a:spcAft>
                  <a:spcPct val="0"/>
                </a:spcAft>
              </a:pPr>
              <a:r>
                <a:rPr lang="en-US" altLang="en-US" sz="2000" b="0">
                  <a:solidFill>
                    <a:srgbClr val="000066"/>
                  </a:solidFill>
                </a:rPr>
                <a:t>Your skin will stop it</a:t>
              </a:r>
            </a:p>
          </p:txBody>
        </p:sp>
        <p:sp>
          <p:nvSpPr>
            <p:cNvPr id="8203" name="Rectangle 180"/>
            <p:cNvSpPr>
              <a:spLocks noChangeArrowheads="1"/>
            </p:cNvSpPr>
            <p:nvPr/>
          </p:nvSpPr>
          <p:spPr bwMode="auto">
            <a:xfrm>
              <a:off x="999" y="1616"/>
              <a:ext cx="170" cy="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600" b="1">
                  <a:solidFill>
                    <a:srgbClr val="000099"/>
                  </a:solidFill>
                  <a:latin typeface="Arial" panose="020B0604020202020204" pitchFamily="34" charset="0"/>
                </a:defRPr>
              </a:lvl1pPr>
              <a:lvl2pPr marL="742950" indent="-285750">
                <a:defRPr sz="2600" b="1">
                  <a:solidFill>
                    <a:srgbClr val="000099"/>
                  </a:solidFill>
                  <a:latin typeface="Arial" panose="020B0604020202020204" pitchFamily="34" charset="0"/>
                </a:defRPr>
              </a:lvl2pPr>
              <a:lvl3pPr marL="1143000" indent="-228600">
                <a:defRPr sz="2600" b="1">
                  <a:solidFill>
                    <a:srgbClr val="000099"/>
                  </a:solidFill>
                  <a:latin typeface="Arial" panose="020B0604020202020204" pitchFamily="34" charset="0"/>
                </a:defRPr>
              </a:lvl3pPr>
              <a:lvl4pPr marL="1600200" indent="-228600">
                <a:defRPr sz="2600" b="1">
                  <a:solidFill>
                    <a:srgbClr val="000099"/>
                  </a:solidFill>
                  <a:latin typeface="Arial" panose="020B0604020202020204" pitchFamily="34" charset="0"/>
                </a:defRPr>
              </a:lvl4pPr>
              <a:lvl5pPr marL="2057400" indent="-228600">
                <a:defRPr sz="2600" b="1">
                  <a:solidFill>
                    <a:srgbClr val="000099"/>
                  </a:solidFill>
                  <a:latin typeface="Arial" panose="020B0604020202020204" pitchFamily="34" charset="0"/>
                </a:defRPr>
              </a:lvl5pPr>
              <a:lvl6pPr marL="2514600" indent="-228600" algn="ctr" eaLnBrk="0" fontAlgn="base" hangingPunct="0">
                <a:spcBef>
                  <a:spcPct val="50000"/>
                </a:spcBef>
                <a:spcAft>
                  <a:spcPct val="0"/>
                </a:spcAft>
                <a:defRPr sz="2600" b="1">
                  <a:solidFill>
                    <a:srgbClr val="000099"/>
                  </a:solidFill>
                  <a:latin typeface="Arial" panose="020B0604020202020204" pitchFamily="34" charset="0"/>
                </a:defRPr>
              </a:lvl6pPr>
              <a:lvl7pPr marL="2971800" indent="-228600" algn="ctr" eaLnBrk="0" fontAlgn="base" hangingPunct="0">
                <a:spcBef>
                  <a:spcPct val="50000"/>
                </a:spcBef>
                <a:spcAft>
                  <a:spcPct val="0"/>
                </a:spcAft>
                <a:defRPr sz="2600" b="1">
                  <a:solidFill>
                    <a:srgbClr val="000099"/>
                  </a:solidFill>
                  <a:latin typeface="Arial" panose="020B0604020202020204" pitchFamily="34" charset="0"/>
                </a:defRPr>
              </a:lvl7pPr>
              <a:lvl8pPr marL="3429000" indent="-228600" algn="ctr" eaLnBrk="0" fontAlgn="base" hangingPunct="0">
                <a:spcBef>
                  <a:spcPct val="50000"/>
                </a:spcBef>
                <a:spcAft>
                  <a:spcPct val="0"/>
                </a:spcAft>
                <a:defRPr sz="2600" b="1">
                  <a:solidFill>
                    <a:srgbClr val="000099"/>
                  </a:solidFill>
                  <a:latin typeface="Arial" panose="020B0604020202020204" pitchFamily="34" charset="0"/>
                </a:defRPr>
              </a:lvl8pPr>
              <a:lvl9pPr marL="3886200" indent="-228600" algn="ctr" eaLnBrk="0" fontAlgn="base" hangingPunct="0">
                <a:spcBef>
                  <a:spcPct val="50000"/>
                </a:spcBef>
                <a:spcAft>
                  <a:spcPct val="0"/>
                </a:spcAft>
                <a:defRPr sz="2600" b="1">
                  <a:solidFill>
                    <a:srgbClr val="000099"/>
                  </a:solidFill>
                  <a:latin typeface="Arial" panose="020B0604020202020204" pitchFamily="34" charset="0"/>
                </a:defRPr>
              </a:lvl9pPr>
            </a:lstStyle>
            <a:p>
              <a:pPr eaLnBrk="0" fontAlgn="base" hangingPunct="0">
                <a:spcBef>
                  <a:spcPct val="0"/>
                </a:spcBef>
                <a:spcAft>
                  <a:spcPct val="0"/>
                </a:spcAft>
              </a:pPr>
              <a:endParaRPr lang="en-US" altLang="en-US" sz="2400" b="0">
                <a:solidFill>
                  <a:srgbClr val="000066"/>
                </a:solidFill>
              </a:endParaRPr>
            </a:p>
          </p:txBody>
        </p:sp>
        <p:sp>
          <p:nvSpPr>
            <p:cNvPr id="8204" name="Rectangle 181"/>
            <p:cNvSpPr>
              <a:spLocks noChangeArrowheads="1"/>
            </p:cNvSpPr>
            <p:nvPr/>
          </p:nvSpPr>
          <p:spPr bwMode="auto">
            <a:xfrm>
              <a:off x="3216" y="1680"/>
              <a:ext cx="170" cy="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600" b="1">
                  <a:solidFill>
                    <a:srgbClr val="000099"/>
                  </a:solidFill>
                  <a:latin typeface="Arial" panose="020B0604020202020204" pitchFamily="34" charset="0"/>
                </a:defRPr>
              </a:lvl1pPr>
              <a:lvl2pPr marL="742950" indent="-285750">
                <a:defRPr sz="2600" b="1">
                  <a:solidFill>
                    <a:srgbClr val="000099"/>
                  </a:solidFill>
                  <a:latin typeface="Arial" panose="020B0604020202020204" pitchFamily="34" charset="0"/>
                </a:defRPr>
              </a:lvl2pPr>
              <a:lvl3pPr marL="1143000" indent="-228600">
                <a:defRPr sz="2600" b="1">
                  <a:solidFill>
                    <a:srgbClr val="000099"/>
                  </a:solidFill>
                  <a:latin typeface="Arial" panose="020B0604020202020204" pitchFamily="34" charset="0"/>
                </a:defRPr>
              </a:lvl3pPr>
              <a:lvl4pPr marL="1600200" indent="-228600">
                <a:defRPr sz="2600" b="1">
                  <a:solidFill>
                    <a:srgbClr val="000099"/>
                  </a:solidFill>
                  <a:latin typeface="Arial" panose="020B0604020202020204" pitchFamily="34" charset="0"/>
                </a:defRPr>
              </a:lvl4pPr>
              <a:lvl5pPr marL="2057400" indent="-228600">
                <a:defRPr sz="2600" b="1">
                  <a:solidFill>
                    <a:srgbClr val="000099"/>
                  </a:solidFill>
                  <a:latin typeface="Arial" panose="020B0604020202020204" pitchFamily="34" charset="0"/>
                </a:defRPr>
              </a:lvl5pPr>
              <a:lvl6pPr marL="2514600" indent="-228600" algn="ctr" eaLnBrk="0" fontAlgn="base" hangingPunct="0">
                <a:spcBef>
                  <a:spcPct val="50000"/>
                </a:spcBef>
                <a:spcAft>
                  <a:spcPct val="0"/>
                </a:spcAft>
                <a:defRPr sz="2600" b="1">
                  <a:solidFill>
                    <a:srgbClr val="000099"/>
                  </a:solidFill>
                  <a:latin typeface="Arial" panose="020B0604020202020204" pitchFamily="34" charset="0"/>
                </a:defRPr>
              </a:lvl6pPr>
              <a:lvl7pPr marL="2971800" indent="-228600" algn="ctr" eaLnBrk="0" fontAlgn="base" hangingPunct="0">
                <a:spcBef>
                  <a:spcPct val="50000"/>
                </a:spcBef>
                <a:spcAft>
                  <a:spcPct val="0"/>
                </a:spcAft>
                <a:defRPr sz="2600" b="1">
                  <a:solidFill>
                    <a:srgbClr val="000099"/>
                  </a:solidFill>
                  <a:latin typeface="Arial" panose="020B0604020202020204" pitchFamily="34" charset="0"/>
                </a:defRPr>
              </a:lvl7pPr>
              <a:lvl8pPr marL="3429000" indent="-228600" algn="ctr" eaLnBrk="0" fontAlgn="base" hangingPunct="0">
                <a:spcBef>
                  <a:spcPct val="50000"/>
                </a:spcBef>
                <a:spcAft>
                  <a:spcPct val="0"/>
                </a:spcAft>
                <a:defRPr sz="2600" b="1">
                  <a:solidFill>
                    <a:srgbClr val="000099"/>
                  </a:solidFill>
                  <a:latin typeface="Arial" panose="020B0604020202020204" pitchFamily="34" charset="0"/>
                </a:defRPr>
              </a:lvl8pPr>
              <a:lvl9pPr marL="3886200" indent="-228600" algn="ctr" eaLnBrk="0" fontAlgn="base" hangingPunct="0">
                <a:spcBef>
                  <a:spcPct val="50000"/>
                </a:spcBef>
                <a:spcAft>
                  <a:spcPct val="0"/>
                </a:spcAft>
                <a:defRPr sz="2600" b="1">
                  <a:solidFill>
                    <a:srgbClr val="000099"/>
                  </a:solidFill>
                  <a:latin typeface="Arial" panose="020B0604020202020204" pitchFamily="34" charset="0"/>
                </a:defRPr>
              </a:lvl9pPr>
            </a:lstStyle>
            <a:p>
              <a:pPr eaLnBrk="0" fontAlgn="base" hangingPunct="0">
                <a:spcBef>
                  <a:spcPct val="0"/>
                </a:spcBef>
                <a:spcAft>
                  <a:spcPct val="0"/>
                </a:spcAft>
              </a:pPr>
              <a:endParaRPr lang="en-US" altLang="en-US" sz="2400" b="0">
                <a:solidFill>
                  <a:srgbClr val="000066"/>
                </a:solidFill>
              </a:endParaRPr>
            </a:p>
          </p:txBody>
        </p:sp>
        <p:sp>
          <p:nvSpPr>
            <p:cNvPr id="8205" name="Rectangle 182"/>
            <p:cNvSpPr>
              <a:spLocks noChangeArrowheads="1"/>
            </p:cNvSpPr>
            <p:nvPr/>
          </p:nvSpPr>
          <p:spPr bwMode="auto">
            <a:xfrm>
              <a:off x="3303" y="2288"/>
              <a:ext cx="170" cy="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600" b="1">
                  <a:solidFill>
                    <a:srgbClr val="000099"/>
                  </a:solidFill>
                  <a:latin typeface="Arial" panose="020B0604020202020204" pitchFamily="34" charset="0"/>
                </a:defRPr>
              </a:lvl1pPr>
              <a:lvl2pPr marL="742950" indent="-285750">
                <a:defRPr sz="2600" b="1">
                  <a:solidFill>
                    <a:srgbClr val="000099"/>
                  </a:solidFill>
                  <a:latin typeface="Arial" panose="020B0604020202020204" pitchFamily="34" charset="0"/>
                </a:defRPr>
              </a:lvl2pPr>
              <a:lvl3pPr marL="1143000" indent="-228600">
                <a:defRPr sz="2600" b="1">
                  <a:solidFill>
                    <a:srgbClr val="000099"/>
                  </a:solidFill>
                  <a:latin typeface="Arial" panose="020B0604020202020204" pitchFamily="34" charset="0"/>
                </a:defRPr>
              </a:lvl3pPr>
              <a:lvl4pPr marL="1600200" indent="-228600">
                <a:defRPr sz="2600" b="1">
                  <a:solidFill>
                    <a:srgbClr val="000099"/>
                  </a:solidFill>
                  <a:latin typeface="Arial" panose="020B0604020202020204" pitchFamily="34" charset="0"/>
                </a:defRPr>
              </a:lvl4pPr>
              <a:lvl5pPr marL="2057400" indent="-228600">
                <a:defRPr sz="2600" b="1">
                  <a:solidFill>
                    <a:srgbClr val="000099"/>
                  </a:solidFill>
                  <a:latin typeface="Arial" panose="020B0604020202020204" pitchFamily="34" charset="0"/>
                </a:defRPr>
              </a:lvl5pPr>
              <a:lvl6pPr marL="2514600" indent="-228600" algn="ctr" eaLnBrk="0" fontAlgn="base" hangingPunct="0">
                <a:spcBef>
                  <a:spcPct val="50000"/>
                </a:spcBef>
                <a:spcAft>
                  <a:spcPct val="0"/>
                </a:spcAft>
                <a:defRPr sz="2600" b="1">
                  <a:solidFill>
                    <a:srgbClr val="000099"/>
                  </a:solidFill>
                  <a:latin typeface="Arial" panose="020B0604020202020204" pitchFamily="34" charset="0"/>
                </a:defRPr>
              </a:lvl6pPr>
              <a:lvl7pPr marL="2971800" indent="-228600" algn="ctr" eaLnBrk="0" fontAlgn="base" hangingPunct="0">
                <a:spcBef>
                  <a:spcPct val="50000"/>
                </a:spcBef>
                <a:spcAft>
                  <a:spcPct val="0"/>
                </a:spcAft>
                <a:defRPr sz="2600" b="1">
                  <a:solidFill>
                    <a:srgbClr val="000099"/>
                  </a:solidFill>
                  <a:latin typeface="Arial" panose="020B0604020202020204" pitchFamily="34" charset="0"/>
                </a:defRPr>
              </a:lvl7pPr>
              <a:lvl8pPr marL="3429000" indent="-228600" algn="ctr" eaLnBrk="0" fontAlgn="base" hangingPunct="0">
                <a:spcBef>
                  <a:spcPct val="50000"/>
                </a:spcBef>
                <a:spcAft>
                  <a:spcPct val="0"/>
                </a:spcAft>
                <a:defRPr sz="2600" b="1">
                  <a:solidFill>
                    <a:srgbClr val="000099"/>
                  </a:solidFill>
                  <a:latin typeface="Arial" panose="020B0604020202020204" pitchFamily="34" charset="0"/>
                </a:defRPr>
              </a:lvl8pPr>
              <a:lvl9pPr marL="3886200" indent="-228600" algn="ctr" eaLnBrk="0" fontAlgn="base" hangingPunct="0">
                <a:spcBef>
                  <a:spcPct val="50000"/>
                </a:spcBef>
                <a:spcAft>
                  <a:spcPct val="0"/>
                </a:spcAft>
                <a:defRPr sz="2600" b="1">
                  <a:solidFill>
                    <a:srgbClr val="000099"/>
                  </a:solidFill>
                  <a:latin typeface="Arial" panose="020B0604020202020204" pitchFamily="34" charset="0"/>
                </a:defRPr>
              </a:lvl9pPr>
            </a:lstStyle>
            <a:p>
              <a:pPr eaLnBrk="0" fontAlgn="base" hangingPunct="0">
                <a:spcBef>
                  <a:spcPct val="0"/>
                </a:spcBef>
                <a:spcAft>
                  <a:spcPct val="0"/>
                </a:spcAft>
              </a:pPr>
              <a:endParaRPr lang="en-US" altLang="en-US" sz="2400" b="0">
                <a:solidFill>
                  <a:srgbClr val="000066"/>
                </a:solidFill>
              </a:endParaRPr>
            </a:p>
          </p:txBody>
        </p:sp>
        <p:sp>
          <p:nvSpPr>
            <p:cNvPr id="8206" name="Rectangle 183"/>
            <p:cNvSpPr>
              <a:spLocks noChangeArrowheads="1"/>
            </p:cNvSpPr>
            <p:nvPr/>
          </p:nvSpPr>
          <p:spPr bwMode="auto">
            <a:xfrm>
              <a:off x="2592" y="2832"/>
              <a:ext cx="1509" cy="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a:defRPr sz="2600" b="1">
                  <a:solidFill>
                    <a:srgbClr val="000099"/>
                  </a:solidFill>
                  <a:latin typeface="Arial" panose="020B0604020202020204" pitchFamily="34" charset="0"/>
                </a:defRPr>
              </a:lvl1pPr>
              <a:lvl2pPr marL="742950" indent="-285750">
                <a:defRPr sz="2600" b="1">
                  <a:solidFill>
                    <a:srgbClr val="000099"/>
                  </a:solidFill>
                  <a:latin typeface="Arial" panose="020B0604020202020204" pitchFamily="34" charset="0"/>
                </a:defRPr>
              </a:lvl2pPr>
              <a:lvl3pPr marL="1143000" indent="-228600">
                <a:defRPr sz="2600" b="1">
                  <a:solidFill>
                    <a:srgbClr val="000099"/>
                  </a:solidFill>
                  <a:latin typeface="Arial" panose="020B0604020202020204" pitchFamily="34" charset="0"/>
                </a:defRPr>
              </a:lvl3pPr>
              <a:lvl4pPr marL="1600200" indent="-228600">
                <a:defRPr sz="2600" b="1">
                  <a:solidFill>
                    <a:srgbClr val="000099"/>
                  </a:solidFill>
                  <a:latin typeface="Arial" panose="020B0604020202020204" pitchFamily="34" charset="0"/>
                </a:defRPr>
              </a:lvl4pPr>
              <a:lvl5pPr marL="2057400" indent="-228600">
                <a:defRPr sz="2600" b="1">
                  <a:solidFill>
                    <a:srgbClr val="000099"/>
                  </a:solidFill>
                  <a:latin typeface="Arial" panose="020B0604020202020204" pitchFamily="34" charset="0"/>
                </a:defRPr>
              </a:lvl5pPr>
              <a:lvl6pPr marL="2514600" indent="-228600" algn="ctr" eaLnBrk="0" fontAlgn="base" hangingPunct="0">
                <a:spcBef>
                  <a:spcPct val="50000"/>
                </a:spcBef>
                <a:spcAft>
                  <a:spcPct val="0"/>
                </a:spcAft>
                <a:defRPr sz="2600" b="1">
                  <a:solidFill>
                    <a:srgbClr val="000099"/>
                  </a:solidFill>
                  <a:latin typeface="Arial" panose="020B0604020202020204" pitchFamily="34" charset="0"/>
                </a:defRPr>
              </a:lvl6pPr>
              <a:lvl7pPr marL="2971800" indent="-228600" algn="ctr" eaLnBrk="0" fontAlgn="base" hangingPunct="0">
                <a:spcBef>
                  <a:spcPct val="50000"/>
                </a:spcBef>
                <a:spcAft>
                  <a:spcPct val="0"/>
                </a:spcAft>
                <a:defRPr sz="2600" b="1">
                  <a:solidFill>
                    <a:srgbClr val="000099"/>
                  </a:solidFill>
                  <a:latin typeface="Arial" panose="020B0604020202020204" pitchFamily="34" charset="0"/>
                </a:defRPr>
              </a:lvl7pPr>
              <a:lvl8pPr marL="3429000" indent="-228600" algn="ctr" eaLnBrk="0" fontAlgn="base" hangingPunct="0">
                <a:spcBef>
                  <a:spcPct val="50000"/>
                </a:spcBef>
                <a:spcAft>
                  <a:spcPct val="0"/>
                </a:spcAft>
                <a:defRPr sz="2600" b="1">
                  <a:solidFill>
                    <a:srgbClr val="000099"/>
                  </a:solidFill>
                  <a:latin typeface="Arial" panose="020B0604020202020204" pitchFamily="34" charset="0"/>
                </a:defRPr>
              </a:lvl8pPr>
              <a:lvl9pPr marL="3886200" indent="-228600" algn="ctr" eaLnBrk="0" fontAlgn="base" hangingPunct="0">
                <a:spcBef>
                  <a:spcPct val="50000"/>
                </a:spcBef>
                <a:spcAft>
                  <a:spcPct val="0"/>
                </a:spcAft>
                <a:defRPr sz="2600" b="1">
                  <a:solidFill>
                    <a:srgbClr val="000099"/>
                  </a:solidFill>
                  <a:latin typeface="Arial" panose="020B0604020202020204" pitchFamily="34" charset="0"/>
                </a:defRPr>
              </a:lvl9pPr>
            </a:lstStyle>
            <a:p>
              <a:pPr eaLnBrk="0" fontAlgn="base" hangingPunct="0">
                <a:spcBef>
                  <a:spcPct val="0"/>
                </a:spcBef>
                <a:spcAft>
                  <a:spcPct val="0"/>
                </a:spcAft>
              </a:pPr>
              <a:endParaRPr lang="en-US" altLang="en-US" sz="2400" b="0">
                <a:solidFill>
                  <a:srgbClr val="000066"/>
                </a:solidFill>
              </a:endParaRPr>
            </a:p>
          </p:txBody>
        </p:sp>
      </p:grpSp>
      <p:sp>
        <p:nvSpPr>
          <p:cNvPr id="8198" name="Rectangle 184"/>
          <p:cNvSpPr>
            <a:spLocks noChangeArrowheads="1"/>
          </p:cNvSpPr>
          <p:nvPr/>
        </p:nvSpPr>
        <p:spPr bwMode="auto">
          <a:xfrm>
            <a:off x="8542338" y="2667000"/>
            <a:ext cx="18796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ctr">
                <a:solidFill>
                  <a:srgbClr val="000000"/>
                </a:solidFill>
                <a:miter lim="800000"/>
                <a:headEnd/>
                <a:tailEnd/>
              </a14:hiddenLine>
            </a:ext>
          </a:extLst>
        </p:spPr>
        <p:txBody>
          <a:bodyPr wrap="none">
            <a:spAutoFit/>
          </a:bodyPr>
          <a:lstStyle>
            <a:lvl1pPr>
              <a:defRPr sz="2600" b="1">
                <a:solidFill>
                  <a:srgbClr val="000099"/>
                </a:solidFill>
                <a:latin typeface="Arial" panose="020B0604020202020204" pitchFamily="34" charset="0"/>
              </a:defRPr>
            </a:lvl1pPr>
            <a:lvl2pPr marL="742950" indent="-285750">
              <a:defRPr sz="2600" b="1">
                <a:solidFill>
                  <a:srgbClr val="000099"/>
                </a:solidFill>
                <a:latin typeface="Arial" panose="020B0604020202020204" pitchFamily="34" charset="0"/>
              </a:defRPr>
            </a:lvl2pPr>
            <a:lvl3pPr marL="1143000" indent="-228600">
              <a:defRPr sz="2600" b="1">
                <a:solidFill>
                  <a:srgbClr val="000099"/>
                </a:solidFill>
                <a:latin typeface="Arial" panose="020B0604020202020204" pitchFamily="34" charset="0"/>
              </a:defRPr>
            </a:lvl3pPr>
            <a:lvl4pPr marL="1600200" indent="-228600">
              <a:defRPr sz="2600" b="1">
                <a:solidFill>
                  <a:srgbClr val="000099"/>
                </a:solidFill>
                <a:latin typeface="Arial" panose="020B0604020202020204" pitchFamily="34" charset="0"/>
              </a:defRPr>
            </a:lvl4pPr>
            <a:lvl5pPr marL="2057400" indent="-228600">
              <a:defRPr sz="2600" b="1">
                <a:solidFill>
                  <a:srgbClr val="000099"/>
                </a:solidFill>
                <a:latin typeface="Arial" panose="020B0604020202020204" pitchFamily="34" charset="0"/>
              </a:defRPr>
            </a:lvl5pPr>
            <a:lvl6pPr marL="2514600" indent="-228600" algn="ctr" eaLnBrk="0" fontAlgn="base" hangingPunct="0">
              <a:spcBef>
                <a:spcPct val="50000"/>
              </a:spcBef>
              <a:spcAft>
                <a:spcPct val="0"/>
              </a:spcAft>
              <a:defRPr sz="2600" b="1">
                <a:solidFill>
                  <a:srgbClr val="000099"/>
                </a:solidFill>
                <a:latin typeface="Arial" panose="020B0604020202020204" pitchFamily="34" charset="0"/>
              </a:defRPr>
            </a:lvl6pPr>
            <a:lvl7pPr marL="2971800" indent="-228600" algn="ctr" eaLnBrk="0" fontAlgn="base" hangingPunct="0">
              <a:spcBef>
                <a:spcPct val="50000"/>
              </a:spcBef>
              <a:spcAft>
                <a:spcPct val="0"/>
              </a:spcAft>
              <a:defRPr sz="2600" b="1">
                <a:solidFill>
                  <a:srgbClr val="000099"/>
                </a:solidFill>
                <a:latin typeface="Arial" panose="020B0604020202020204" pitchFamily="34" charset="0"/>
              </a:defRPr>
            </a:lvl7pPr>
            <a:lvl8pPr marL="3429000" indent="-228600" algn="ctr" eaLnBrk="0" fontAlgn="base" hangingPunct="0">
              <a:spcBef>
                <a:spcPct val="50000"/>
              </a:spcBef>
              <a:spcAft>
                <a:spcPct val="0"/>
              </a:spcAft>
              <a:defRPr sz="2600" b="1">
                <a:solidFill>
                  <a:srgbClr val="000099"/>
                </a:solidFill>
                <a:latin typeface="Arial" panose="020B0604020202020204" pitchFamily="34" charset="0"/>
              </a:defRPr>
            </a:lvl8pPr>
            <a:lvl9pPr marL="3886200" indent="-228600" algn="ctr" eaLnBrk="0" fontAlgn="base" hangingPunct="0">
              <a:spcBef>
                <a:spcPct val="50000"/>
              </a:spcBef>
              <a:spcAft>
                <a:spcPct val="0"/>
              </a:spcAft>
              <a:defRPr sz="2600" b="1">
                <a:solidFill>
                  <a:srgbClr val="000099"/>
                </a:solidFill>
                <a:latin typeface="Arial" panose="020B0604020202020204" pitchFamily="34" charset="0"/>
              </a:defRPr>
            </a:lvl9pPr>
          </a:lstStyle>
          <a:p>
            <a:pPr algn="ctr" eaLnBrk="0" fontAlgn="base" hangingPunct="0">
              <a:spcBef>
                <a:spcPct val="50000"/>
              </a:spcBef>
              <a:spcAft>
                <a:spcPct val="0"/>
              </a:spcAft>
            </a:pPr>
            <a:r>
              <a:rPr lang="en-US" altLang="en-US" sz="2000" b="0">
                <a:solidFill>
                  <a:srgbClr val="000066"/>
                </a:solidFill>
              </a:rPr>
              <a:t>internal hazard</a:t>
            </a:r>
          </a:p>
        </p:txBody>
      </p:sp>
      <p:sp>
        <p:nvSpPr>
          <p:cNvPr id="8199" name="Rectangle 185"/>
          <p:cNvSpPr>
            <a:spLocks noChangeArrowheads="1"/>
          </p:cNvSpPr>
          <p:nvPr/>
        </p:nvSpPr>
        <p:spPr bwMode="auto">
          <a:xfrm>
            <a:off x="7375526" y="3810000"/>
            <a:ext cx="21637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ctr">
                <a:solidFill>
                  <a:srgbClr val="000000"/>
                </a:solidFill>
                <a:miter lim="800000"/>
                <a:headEnd/>
                <a:tailEnd/>
              </a14:hiddenLine>
            </a:ext>
          </a:extLst>
        </p:spPr>
        <p:txBody>
          <a:bodyPr wrap="none">
            <a:spAutoFit/>
          </a:bodyPr>
          <a:lstStyle>
            <a:lvl1pPr>
              <a:defRPr sz="2600" b="1">
                <a:solidFill>
                  <a:srgbClr val="000099"/>
                </a:solidFill>
                <a:latin typeface="Arial" panose="020B0604020202020204" pitchFamily="34" charset="0"/>
              </a:defRPr>
            </a:lvl1pPr>
            <a:lvl2pPr marL="742950" indent="-285750">
              <a:defRPr sz="2600" b="1">
                <a:solidFill>
                  <a:srgbClr val="000099"/>
                </a:solidFill>
                <a:latin typeface="Arial" panose="020B0604020202020204" pitchFamily="34" charset="0"/>
              </a:defRPr>
            </a:lvl2pPr>
            <a:lvl3pPr marL="1143000" indent="-228600">
              <a:defRPr sz="2600" b="1">
                <a:solidFill>
                  <a:srgbClr val="000099"/>
                </a:solidFill>
                <a:latin typeface="Arial" panose="020B0604020202020204" pitchFamily="34" charset="0"/>
              </a:defRPr>
            </a:lvl3pPr>
            <a:lvl4pPr marL="1600200" indent="-228600">
              <a:defRPr sz="2600" b="1">
                <a:solidFill>
                  <a:srgbClr val="000099"/>
                </a:solidFill>
                <a:latin typeface="Arial" panose="020B0604020202020204" pitchFamily="34" charset="0"/>
              </a:defRPr>
            </a:lvl4pPr>
            <a:lvl5pPr marL="2057400" indent="-228600">
              <a:defRPr sz="2600" b="1">
                <a:solidFill>
                  <a:srgbClr val="000099"/>
                </a:solidFill>
                <a:latin typeface="Arial" panose="020B0604020202020204" pitchFamily="34" charset="0"/>
              </a:defRPr>
            </a:lvl5pPr>
            <a:lvl6pPr marL="2514600" indent="-228600" algn="ctr" eaLnBrk="0" fontAlgn="base" hangingPunct="0">
              <a:spcBef>
                <a:spcPct val="50000"/>
              </a:spcBef>
              <a:spcAft>
                <a:spcPct val="0"/>
              </a:spcAft>
              <a:defRPr sz="2600" b="1">
                <a:solidFill>
                  <a:srgbClr val="000099"/>
                </a:solidFill>
                <a:latin typeface="Arial" panose="020B0604020202020204" pitchFamily="34" charset="0"/>
              </a:defRPr>
            </a:lvl6pPr>
            <a:lvl7pPr marL="2971800" indent="-228600" algn="ctr" eaLnBrk="0" fontAlgn="base" hangingPunct="0">
              <a:spcBef>
                <a:spcPct val="50000"/>
              </a:spcBef>
              <a:spcAft>
                <a:spcPct val="0"/>
              </a:spcAft>
              <a:defRPr sz="2600" b="1">
                <a:solidFill>
                  <a:srgbClr val="000099"/>
                </a:solidFill>
                <a:latin typeface="Arial" panose="020B0604020202020204" pitchFamily="34" charset="0"/>
              </a:defRPr>
            </a:lvl7pPr>
            <a:lvl8pPr marL="3429000" indent="-228600" algn="ctr" eaLnBrk="0" fontAlgn="base" hangingPunct="0">
              <a:spcBef>
                <a:spcPct val="50000"/>
              </a:spcBef>
              <a:spcAft>
                <a:spcPct val="0"/>
              </a:spcAft>
              <a:defRPr sz="2600" b="1">
                <a:solidFill>
                  <a:srgbClr val="000099"/>
                </a:solidFill>
                <a:latin typeface="Arial" panose="020B0604020202020204" pitchFamily="34" charset="0"/>
              </a:defRPr>
            </a:lvl8pPr>
            <a:lvl9pPr marL="3886200" indent="-228600" algn="ctr" eaLnBrk="0" fontAlgn="base" hangingPunct="0">
              <a:spcBef>
                <a:spcPct val="50000"/>
              </a:spcBef>
              <a:spcAft>
                <a:spcPct val="0"/>
              </a:spcAft>
              <a:defRPr sz="2600" b="1">
                <a:solidFill>
                  <a:srgbClr val="000099"/>
                </a:solidFill>
                <a:latin typeface="Arial" panose="020B0604020202020204" pitchFamily="34" charset="0"/>
              </a:defRPr>
            </a:lvl9pPr>
          </a:lstStyle>
          <a:p>
            <a:pPr algn="ctr" eaLnBrk="0" fontAlgn="base" hangingPunct="0">
              <a:spcBef>
                <a:spcPct val="50000"/>
              </a:spcBef>
              <a:spcAft>
                <a:spcPct val="0"/>
              </a:spcAft>
            </a:pPr>
            <a:r>
              <a:rPr lang="en-US" altLang="en-US" sz="2000" b="0">
                <a:solidFill>
                  <a:srgbClr val="000066"/>
                </a:solidFill>
              </a:rPr>
              <a:t>stopped by paper</a:t>
            </a:r>
          </a:p>
        </p:txBody>
      </p:sp>
      <p:sp>
        <p:nvSpPr>
          <p:cNvPr id="8200" name="Rectangle 186"/>
          <p:cNvSpPr>
            <a:spLocks noChangeArrowheads="1"/>
          </p:cNvSpPr>
          <p:nvPr/>
        </p:nvSpPr>
        <p:spPr bwMode="auto">
          <a:xfrm>
            <a:off x="6248400" y="5181601"/>
            <a:ext cx="4419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ctr">
                <a:solidFill>
                  <a:srgbClr val="000000"/>
                </a:solidFill>
                <a:miter lim="800000"/>
                <a:headEnd/>
                <a:tailEnd/>
              </a14:hiddenLine>
            </a:ext>
          </a:extLst>
        </p:spPr>
        <p:txBody>
          <a:bodyPr>
            <a:spAutoFit/>
          </a:bodyPr>
          <a:lstStyle>
            <a:lvl1pPr>
              <a:defRPr sz="2600" b="1">
                <a:solidFill>
                  <a:srgbClr val="000099"/>
                </a:solidFill>
                <a:latin typeface="Arial" panose="020B0604020202020204" pitchFamily="34" charset="0"/>
              </a:defRPr>
            </a:lvl1pPr>
            <a:lvl2pPr marL="742950" indent="-285750">
              <a:defRPr sz="2600" b="1">
                <a:solidFill>
                  <a:srgbClr val="000099"/>
                </a:solidFill>
                <a:latin typeface="Arial" panose="020B0604020202020204" pitchFamily="34" charset="0"/>
              </a:defRPr>
            </a:lvl2pPr>
            <a:lvl3pPr marL="1143000" indent="-228600">
              <a:defRPr sz="2600" b="1">
                <a:solidFill>
                  <a:srgbClr val="000099"/>
                </a:solidFill>
                <a:latin typeface="Arial" panose="020B0604020202020204" pitchFamily="34" charset="0"/>
              </a:defRPr>
            </a:lvl3pPr>
            <a:lvl4pPr marL="1600200" indent="-228600">
              <a:defRPr sz="2600" b="1">
                <a:solidFill>
                  <a:srgbClr val="000099"/>
                </a:solidFill>
                <a:latin typeface="Arial" panose="020B0604020202020204" pitchFamily="34" charset="0"/>
              </a:defRPr>
            </a:lvl4pPr>
            <a:lvl5pPr marL="2057400" indent="-228600">
              <a:defRPr sz="2600" b="1">
                <a:solidFill>
                  <a:srgbClr val="000099"/>
                </a:solidFill>
                <a:latin typeface="Arial" panose="020B0604020202020204" pitchFamily="34" charset="0"/>
              </a:defRPr>
            </a:lvl5pPr>
            <a:lvl6pPr marL="2514600" indent="-228600" algn="ctr" eaLnBrk="0" fontAlgn="base" hangingPunct="0">
              <a:spcBef>
                <a:spcPct val="50000"/>
              </a:spcBef>
              <a:spcAft>
                <a:spcPct val="0"/>
              </a:spcAft>
              <a:defRPr sz="2600" b="1">
                <a:solidFill>
                  <a:srgbClr val="000099"/>
                </a:solidFill>
                <a:latin typeface="Arial" panose="020B0604020202020204" pitchFamily="34" charset="0"/>
              </a:defRPr>
            </a:lvl6pPr>
            <a:lvl7pPr marL="2971800" indent="-228600" algn="ctr" eaLnBrk="0" fontAlgn="base" hangingPunct="0">
              <a:spcBef>
                <a:spcPct val="50000"/>
              </a:spcBef>
              <a:spcAft>
                <a:spcPct val="0"/>
              </a:spcAft>
              <a:defRPr sz="2600" b="1">
                <a:solidFill>
                  <a:srgbClr val="000099"/>
                </a:solidFill>
                <a:latin typeface="Arial" panose="020B0604020202020204" pitchFamily="34" charset="0"/>
              </a:defRPr>
            </a:lvl7pPr>
            <a:lvl8pPr marL="3429000" indent="-228600" algn="ctr" eaLnBrk="0" fontAlgn="base" hangingPunct="0">
              <a:spcBef>
                <a:spcPct val="50000"/>
              </a:spcBef>
              <a:spcAft>
                <a:spcPct val="0"/>
              </a:spcAft>
              <a:defRPr sz="2600" b="1">
                <a:solidFill>
                  <a:srgbClr val="000099"/>
                </a:solidFill>
                <a:latin typeface="Arial" panose="020B0604020202020204" pitchFamily="34" charset="0"/>
              </a:defRPr>
            </a:lvl8pPr>
            <a:lvl9pPr marL="3886200" indent="-228600" algn="ctr" eaLnBrk="0" fontAlgn="base" hangingPunct="0">
              <a:spcBef>
                <a:spcPct val="50000"/>
              </a:spcBef>
              <a:spcAft>
                <a:spcPct val="0"/>
              </a:spcAft>
              <a:defRPr sz="2600" b="1">
                <a:solidFill>
                  <a:srgbClr val="000099"/>
                </a:solidFill>
                <a:latin typeface="Arial" panose="020B0604020202020204" pitchFamily="34" charset="0"/>
              </a:defRPr>
            </a:lvl9pPr>
          </a:lstStyle>
          <a:p>
            <a:pPr eaLnBrk="0" fontAlgn="base" hangingPunct="0">
              <a:spcBef>
                <a:spcPct val="0"/>
              </a:spcBef>
              <a:spcAft>
                <a:spcPct val="0"/>
              </a:spcAft>
            </a:pPr>
            <a:r>
              <a:rPr lang="en-US" altLang="en-US" sz="2000" b="0">
                <a:solidFill>
                  <a:srgbClr val="000066"/>
                </a:solidFill>
              </a:rPr>
              <a:t>found in soil, radon and other radioactive materials</a:t>
            </a:r>
          </a:p>
        </p:txBody>
      </p:sp>
    </p:spTree>
    <p:extLst>
      <p:ext uri="{BB962C8B-B14F-4D97-AF65-F5344CB8AC3E}">
        <p14:creationId xmlns:p14="http://schemas.microsoft.com/office/powerpoint/2010/main" val="8474784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026"/>
          <p:cNvSpPr>
            <a:spLocks noChangeArrowheads="1"/>
          </p:cNvSpPr>
          <p:nvPr/>
        </p:nvSpPr>
        <p:spPr bwMode="auto">
          <a:xfrm>
            <a:off x="1219200" y="-609600"/>
            <a:ext cx="94488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b"/>
          <a:lstStyle>
            <a:lvl1pPr>
              <a:defRPr sz="2600" b="1">
                <a:solidFill>
                  <a:srgbClr val="000099"/>
                </a:solidFill>
                <a:latin typeface="Arial" panose="020B0604020202020204" pitchFamily="34" charset="0"/>
              </a:defRPr>
            </a:lvl1pPr>
            <a:lvl2pPr marL="742950" indent="-285750">
              <a:defRPr sz="2600" b="1">
                <a:solidFill>
                  <a:srgbClr val="000099"/>
                </a:solidFill>
                <a:latin typeface="Arial" panose="020B0604020202020204" pitchFamily="34" charset="0"/>
              </a:defRPr>
            </a:lvl2pPr>
            <a:lvl3pPr marL="1143000" indent="-228600">
              <a:defRPr sz="2600" b="1">
                <a:solidFill>
                  <a:srgbClr val="000099"/>
                </a:solidFill>
                <a:latin typeface="Arial" panose="020B0604020202020204" pitchFamily="34" charset="0"/>
              </a:defRPr>
            </a:lvl3pPr>
            <a:lvl4pPr marL="1600200" indent="-228600">
              <a:defRPr sz="2600" b="1">
                <a:solidFill>
                  <a:srgbClr val="000099"/>
                </a:solidFill>
                <a:latin typeface="Arial" panose="020B0604020202020204" pitchFamily="34" charset="0"/>
              </a:defRPr>
            </a:lvl4pPr>
            <a:lvl5pPr marL="2057400" indent="-228600">
              <a:defRPr sz="2600" b="1">
                <a:solidFill>
                  <a:srgbClr val="000099"/>
                </a:solidFill>
                <a:latin typeface="Arial" panose="020B0604020202020204" pitchFamily="34" charset="0"/>
              </a:defRPr>
            </a:lvl5pPr>
            <a:lvl6pPr marL="2514600" indent="-228600" algn="ctr" eaLnBrk="0" fontAlgn="base" hangingPunct="0">
              <a:spcBef>
                <a:spcPct val="50000"/>
              </a:spcBef>
              <a:spcAft>
                <a:spcPct val="0"/>
              </a:spcAft>
              <a:defRPr sz="2600" b="1">
                <a:solidFill>
                  <a:srgbClr val="000099"/>
                </a:solidFill>
                <a:latin typeface="Arial" panose="020B0604020202020204" pitchFamily="34" charset="0"/>
              </a:defRPr>
            </a:lvl6pPr>
            <a:lvl7pPr marL="2971800" indent="-228600" algn="ctr" eaLnBrk="0" fontAlgn="base" hangingPunct="0">
              <a:spcBef>
                <a:spcPct val="50000"/>
              </a:spcBef>
              <a:spcAft>
                <a:spcPct val="0"/>
              </a:spcAft>
              <a:defRPr sz="2600" b="1">
                <a:solidFill>
                  <a:srgbClr val="000099"/>
                </a:solidFill>
                <a:latin typeface="Arial" panose="020B0604020202020204" pitchFamily="34" charset="0"/>
              </a:defRPr>
            </a:lvl7pPr>
            <a:lvl8pPr marL="3429000" indent="-228600" algn="ctr" eaLnBrk="0" fontAlgn="base" hangingPunct="0">
              <a:spcBef>
                <a:spcPct val="50000"/>
              </a:spcBef>
              <a:spcAft>
                <a:spcPct val="0"/>
              </a:spcAft>
              <a:defRPr sz="2600" b="1">
                <a:solidFill>
                  <a:srgbClr val="000099"/>
                </a:solidFill>
                <a:latin typeface="Arial" panose="020B0604020202020204" pitchFamily="34" charset="0"/>
              </a:defRPr>
            </a:lvl8pPr>
            <a:lvl9pPr marL="3886200" indent="-228600" algn="ctr" eaLnBrk="0" fontAlgn="base" hangingPunct="0">
              <a:spcBef>
                <a:spcPct val="50000"/>
              </a:spcBef>
              <a:spcAft>
                <a:spcPct val="0"/>
              </a:spcAft>
              <a:defRPr sz="2600" b="1">
                <a:solidFill>
                  <a:srgbClr val="000099"/>
                </a:solidFill>
                <a:latin typeface="Arial" panose="020B0604020202020204" pitchFamily="34" charset="0"/>
              </a:defRPr>
            </a:lvl9pPr>
          </a:lstStyle>
          <a:p>
            <a:pPr algn="ctr" fontAlgn="base">
              <a:spcBef>
                <a:spcPct val="0"/>
              </a:spcBef>
              <a:spcAft>
                <a:spcPct val="0"/>
              </a:spcAft>
            </a:pPr>
            <a:r>
              <a:rPr lang="en-US" altLang="en-US" sz="4800">
                <a:solidFill>
                  <a:srgbClr val="002060"/>
                </a:solidFill>
                <a:sym typeface="Symbol" panose="05050102010706020507" pitchFamily="18" charset="2"/>
              </a:rPr>
              <a:t>Beta Decay</a:t>
            </a:r>
            <a:endParaRPr lang="en-US" altLang="en-US" sz="4400" b="0" i="1">
              <a:solidFill>
                <a:srgbClr val="002060"/>
              </a:solidFill>
            </a:endParaRPr>
          </a:p>
        </p:txBody>
      </p:sp>
      <p:sp>
        <p:nvSpPr>
          <p:cNvPr id="9219" name="Text Box 1192"/>
          <p:cNvSpPr txBox="1">
            <a:spLocks noChangeArrowheads="1"/>
          </p:cNvSpPr>
          <p:nvPr/>
        </p:nvSpPr>
        <p:spPr bwMode="auto">
          <a:xfrm>
            <a:off x="1524000" y="1089026"/>
            <a:ext cx="9144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a:defRPr sz="2600" b="1">
                <a:solidFill>
                  <a:srgbClr val="000099"/>
                </a:solidFill>
                <a:latin typeface="Arial" panose="020B0604020202020204" pitchFamily="34" charset="0"/>
              </a:defRPr>
            </a:lvl1pPr>
            <a:lvl2pPr marL="742950" indent="-285750">
              <a:defRPr sz="2600" b="1">
                <a:solidFill>
                  <a:srgbClr val="000099"/>
                </a:solidFill>
                <a:latin typeface="Arial" panose="020B0604020202020204" pitchFamily="34" charset="0"/>
              </a:defRPr>
            </a:lvl2pPr>
            <a:lvl3pPr marL="1143000" indent="-228600">
              <a:defRPr sz="2600" b="1">
                <a:solidFill>
                  <a:srgbClr val="000099"/>
                </a:solidFill>
                <a:latin typeface="Arial" panose="020B0604020202020204" pitchFamily="34" charset="0"/>
              </a:defRPr>
            </a:lvl3pPr>
            <a:lvl4pPr marL="1600200" indent="-228600">
              <a:defRPr sz="2600" b="1">
                <a:solidFill>
                  <a:srgbClr val="000099"/>
                </a:solidFill>
                <a:latin typeface="Arial" panose="020B0604020202020204" pitchFamily="34" charset="0"/>
              </a:defRPr>
            </a:lvl4pPr>
            <a:lvl5pPr marL="2057400" indent="-228600">
              <a:defRPr sz="2600" b="1">
                <a:solidFill>
                  <a:srgbClr val="000099"/>
                </a:solidFill>
                <a:latin typeface="Arial" panose="020B0604020202020204" pitchFamily="34" charset="0"/>
              </a:defRPr>
            </a:lvl5pPr>
            <a:lvl6pPr marL="2514600" indent="-228600" algn="ctr" eaLnBrk="0" fontAlgn="base" hangingPunct="0">
              <a:spcBef>
                <a:spcPct val="50000"/>
              </a:spcBef>
              <a:spcAft>
                <a:spcPct val="0"/>
              </a:spcAft>
              <a:defRPr sz="2600" b="1">
                <a:solidFill>
                  <a:srgbClr val="000099"/>
                </a:solidFill>
                <a:latin typeface="Arial" panose="020B0604020202020204" pitchFamily="34" charset="0"/>
              </a:defRPr>
            </a:lvl6pPr>
            <a:lvl7pPr marL="2971800" indent="-228600" algn="ctr" eaLnBrk="0" fontAlgn="base" hangingPunct="0">
              <a:spcBef>
                <a:spcPct val="50000"/>
              </a:spcBef>
              <a:spcAft>
                <a:spcPct val="0"/>
              </a:spcAft>
              <a:defRPr sz="2600" b="1">
                <a:solidFill>
                  <a:srgbClr val="000099"/>
                </a:solidFill>
                <a:latin typeface="Arial" panose="020B0604020202020204" pitchFamily="34" charset="0"/>
              </a:defRPr>
            </a:lvl7pPr>
            <a:lvl8pPr marL="3429000" indent="-228600" algn="ctr" eaLnBrk="0" fontAlgn="base" hangingPunct="0">
              <a:spcBef>
                <a:spcPct val="50000"/>
              </a:spcBef>
              <a:spcAft>
                <a:spcPct val="0"/>
              </a:spcAft>
              <a:defRPr sz="2600" b="1">
                <a:solidFill>
                  <a:srgbClr val="000099"/>
                </a:solidFill>
                <a:latin typeface="Arial" panose="020B0604020202020204" pitchFamily="34" charset="0"/>
              </a:defRPr>
            </a:lvl8pPr>
            <a:lvl9pPr marL="3886200" indent="-228600" algn="ctr" eaLnBrk="0" fontAlgn="base" hangingPunct="0">
              <a:spcBef>
                <a:spcPct val="50000"/>
              </a:spcBef>
              <a:spcAft>
                <a:spcPct val="0"/>
              </a:spcAft>
              <a:defRPr sz="2600" b="1">
                <a:solidFill>
                  <a:srgbClr val="000099"/>
                </a:solidFill>
                <a:latin typeface="Arial" panose="020B0604020202020204" pitchFamily="34" charset="0"/>
              </a:defRPr>
            </a:lvl9pPr>
          </a:lstStyle>
          <a:p>
            <a:pPr algn="ctr" eaLnBrk="0" fontAlgn="base" hangingPunct="0">
              <a:spcBef>
                <a:spcPct val="0"/>
              </a:spcBef>
              <a:spcAft>
                <a:spcPct val="0"/>
              </a:spcAft>
            </a:pPr>
            <a:r>
              <a:rPr lang="en-US" altLang="en-US" sz="2800" b="0">
                <a:solidFill>
                  <a:srgbClr val="000000"/>
                </a:solidFill>
              </a:rPr>
              <a:t>Either too many neutrons or too many protons</a:t>
            </a:r>
          </a:p>
        </p:txBody>
      </p:sp>
      <p:grpSp>
        <p:nvGrpSpPr>
          <p:cNvPr id="9220" name="Group 1217"/>
          <p:cNvGrpSpPr>
            <a:grpSpLocks/>
          </p:cNvGrpSpPr>
          <p:nvPr/>
        </p:nvGrpSpPr>
        <p:grpSpPr bwMode="auto">
          <a:xfrm>
            <a:off x="5638800" y="1828800"/>
            <a:ext cx="4668838" cy="4376196"/>
            <a:chOff x="288" y="720"/>
            <a:chExt cx="5149" cy="3110"/>
          </a:xfrm>
        </p:grpSpPr>
        <p:pic>
          <p:nvPicPr>
            <p:cNvPr id="9225" name="Picture 1218"/>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8" y="720"/>
              <a:ext cx="5149" cy="29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9226" name="Rectangle 1219"/>
            <p:cNvSpPr>
              <a:spLocks noChangeArrowheads="1"/>
            </p:cNvSpPr>
            <p:nvPr/>
          </p:nvSpPr>
          <p:spPr bwMode="auto">
            <a:xfrm>
              <a:off x="1461" y="1538"/>
              <a:ext cx="200" cy="3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600" b="1">
                  <a:solidFill>
                    <a:srgbClr val="000099"/>
                  </a:solidFill>
                  <a:latin typeface="Arial" panose="020B0604020202020204" pitchFamily="34" charset="0"/>
                </a:defRPr>
              </a:lvl1pPr>
              <a:lvl2pPr marL="742950" indent="-285750">
                <a:defRPr sz="2600" b="1">
                  <a:solidFill>
                    <a:srgbClr val="000099"/>
                  </a:solidFill>
                  <a:latin typeface="Arial" panose="020B0604020202020204" pitchFamily="34" charset="0"/>
                </a:defRPr>
              </a:lvl2pPr>
              <a:lvl3pPr marL="1143000" indent="-228600">
                <a:defRPr sz="2600" b="1">
                  <a:solidFill>
                    <a:srgbClr val="000099"/>
                  </a:solidFill>
                  <a:latin typeface="Arial" panose="020B0604020202020204" pitchFamily="34" charset="0"/>
                </a:defRPr>
              </a:lvl3pPr>
              <a:lvl4pPr marL="1600200" indent="-228600">
                <a:defRPr sz="2600" b="1">
                  <a:solidFill>
                    <a:srgbClr val="000099"/>
                  </a:solidFill>
                  <a:latin typeface="Arial" panose="020B0604020202020204" pitchFamily="34" charset="0"/>
                </a:defRPr>
              </a:lvl4pPr>
              <a:lvl5pPr marL="2057400" indent="-228600">
                <a:defRPr sz="2600" b="1">
                  <a:solidFill>
                    <a:srgbClr val="000099"/>
                  </a:solidFill>
                  <a:latin typeface="Arial" panose="020B0604020202020204" pitchFamily="34" charset="0"/>
                </a:defRPr>
              </a:lvl5pPr>
              <a:lvl6pPr marL="2514600" indent="-228600" algn="ctr" eaLnBrk="0" fontAlgn="base" hangingPunct="0">
                <a:spcBef>
                  <a:spcPct val="50000"/>
                </a:spcBef>
                <a:spcAft>
                  <a:spcPct val="0"/>
                </a:spcAft>
                <a:defRPr sz="2600" b="1">
                  <a:solidFill>
                    <a:srgbClr val="000099"/>
                  </a:solidFill>
                  <a:latin typeface="Arial" panose="020B0604020202020204" pitchFamily="34" charset="0"/>
                </a:defRPr>
              </a:lvl6pPr>
              <a:lvl7pPr marL="2971800" indent="-228600" algn="ctr" eaLnBrk="0" fontAlgn="base" hangingPunct="0">
                <a:spcBef>
                  <a:spcPct val="50000"/>
                </a:spcBef>
                <a:spcAft>
                  <a:spcPct val="0"/>
                </a:spcAft>
                <a:defRPr sz="2600" b="1">
                  <a:solidFill>
                    <a:srgbClr val="000099"/>
                  </a:solidFill>
                  <a:latin typeface="Arial" panose="020B0604020202020204" pitchFamily="34" charset="0"/>
                </a:defRPr>
              </a:lvl7pPr>
              <a:lvl8pPr marL="3429000" indent="-228600" algn="ctr" eaLnBrk="0" fontAlgn="base" hangingPunct="0">
                <a:spcBef>
                  <a:spcPct val="50000"/>
                </a:spcBef>
                <a:spcAft>
                  <a:spcPct val="0"/>
                </a:spcAft>
                <a:defRPr sz="2600" b="1">
                  <a:solidFill>
                    <a:srgbClr val="000099"/>
                  </a:solidFill>
                  <a:latin typeface="Arial" panose="020B0604020202020204" pitchFamily="34" charset="0"/>
                </a:defRPr>
              </a:lvl8pPr>
              <a:lvl9pPr marL="3886200" indent="-228600" algn="ctr" eaLnBrk="0" fontAlgn="base" hangingPunct="0">
                <a:spcBef>
                  <a:spcPct val="50000"/>
                </a:spcBef>
                <a:spcAft>
                  <a:spcPct val="0"/>
                </a:spcAft>
                <a:defRPr sz="2600" b="1">
                  <a:solidFill>
                    <a:srgbClr val="000099"/>
                  </a:solidFill>
                  <a:latin typeface="Arial" panose="020B0604020202020204" pitchFamily="34" charset="0"/>
                </a:defRPr>
              </a:lvl9pPr>
            </a:lstStyle>
            <a:p>
              <a:pPr eaLnBrk="0" fontAlgn="base" hangingPunct="0">
                <a:spcBef>
                  <a:spcPct val="0"/>
                </a:spcBef>
                <a:spcAft>
                  <a:spcPct val="0"/>
                </a:spcAft>
              </a:pPr>
              <a:endParaRPr lang="en-US" altLang="en-US" b="0">
                <a:solidFill>
                  <a:srgbClr val="000066"/>
                </a:solidFill>
              </a:endParaRPr>
            </a:p>
          </p:txBody>
        </p:sp>
        <p:sp>
          <p:nvSpPr>
            <p:cNvPr id="9227" name="Rectangle 1220"/>
            <p:cNvSpPr>
              <a:spLocks noChangeArrowheads="1"/>
            </p:cNvSpPr>
            <p:nvPr/>
          </p:nvSpPr>
          <p:spPr bwMode="auto">
            <a:xfrm>
              <a:off x="3695" y="2015"/>
              <a:ext cx="202"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600" b="1">
                  <a:solidFill>
                    <a:srgbClr val="000099"/>
                  </a:solidFill>
                  <a:latin typeface="Arial" panose="020B0604020202020204" pitchFamily="34" charset="0"/>
                </a:defRPr>
              </a:lvl1pPr>
              <a:lvl2pPr marL="742950" indent="-285750">
                <a:defRPr sz="2600" b="1">
                  <a:solidFill>
                    <a:srgbClr val="000099"/>
                  </a:solidFill>
                  <a:latin typeface="Arial" panose="020B0604020202020204" pitchFamily="34" charset="0"/>
                </a:defRPr>
              </a:lvl2pPr>
              <a:lvl3pPr marL="1143000" indent="-228600">
                <a:defRPr sz="2600" b="1">
                  <a:solidFill>
                    <a:srgbClr val="000099"/>
                  </a:solidFill>
                  <a:latin typeface="Arial" panose="020B0604020202020204" pitchFamily="34" charset="0"/>
                </a:defRPr>
              </a:lvl3pPr>
              <a:lvl4pPr marL="1600200" indent="-228600">
                <a:defRPr sz="2600" b="1">
                  <a:solidFill>
                    <a:srgbClr val="000099"/>
                  </a:solidFill>
                  <a:latin typeface="Arial" panose="020B0604020202020204" pitchFamily="34" charset="0"/>
                </a:defRPr>
              </a:lvl4pPr>
              <a:lvl5pPr marL="2057400" indent="-228600">
                <a:defRPr sz="2600" b="1">
                  <a:solidFill>
                    <a:srgbClr val="000099"/>
                  </a:solidFill>
                  <a:latin typeface="Arial" panose="020B0604020202020204" pitchFamily="34" charset="0"/>
                </a:defRPr>
              </a:lvl5pPr>
              <a:lvl6pPr marL="2514600" indent="-228600" algn="ctr" eaLnBrk="0" fontAlgn="base" hangingPunct="0">
                <a:spcBef>
                  <a:spcPct val="50000"/>
                </a:spcBef>
                <a:spcAft>
                  <a:spcPct val="0"/>
                </a:spcAft>
                <a:defRPr sz="2600" b="1">
                  <a:solidFill>
                    <a:srgbClr val="000099"/>
                  </a:solidFill>
                  <a:latin typeface="Arial" panose="020B0604020202020204" pitchFamily="34" charset="0"/>
                </a:defRPr>
              </a:lvl6pPr>
              <a:lvl7pPr marL="2971800" indent="-228600" algn="ctr" eaLnBrk="0" fontAlgn="base" hangingPunct="0">
                <a:spcBef>
                  <a:spcPct val="50000"/>
                </a:spcBef>
                <a:spcAft>
                  <a:spcPct val="0"/>
                </a:spcAft>
                <a:defRPr sz="2600" b="1">
                  <a:solidFill>
                    <a:srgbClr val="000099"/>
                  </a:solidFill>
                  <a:latin typeface="Arial" panose="020B0604020202020204" pitchFamily="34" charset="0"/>
                </a:defRPr>
              </a:lvl7pPr>
              <a:lvl8pPr marL="3429000" indent="-228600" algn="ctr" eaLnBrk="0" fontAlgn="base" hangingPunct="0">
                <a:spcBef>
                  <a:spcPct val="50000"/>
                </a:spcBef>
                <a:spcAft>
                  <a:spcPct val="0"/>
                </a:spcAft>
                <a:defRPr sz="2600" b="1">
                  <a:solidFill>
                    <a:srgbClr val="000099"/>
                  </a:solidFill>
                  <a:latin typeface="Arial" panose="020B0604020202020204" pitchFamily="34" charset="0"/>
                </a:defRPr>
              </a:lvl8pPr>
              <a:lvl9pPr marL="3886200" indent="-228600" algn="ctr" eaLnBrk="0" fontAlgn="base" hangingPunct="0">
                <a:spcBef>
                  <a:spcPct val="50000"/>
                </a:spcBef>
                <a:spcAft>
                  <a:spcPct val="0"/>
                </a:spcAft>
                <a:defRPr sz="2600" b="1">
                  <a:solidFill>
                    <a:srgbClr val="000099"/>
                  </a:solidFill>
                  <a:latin typeface="Arial" panose="020B0604020202020204" pitchFamily="34" charset="0"/>
                </a:defRPr>
              </a:lvl9pPr>
            </a:lstStyle>
            <a:p>
              <a:pPr eaLnBrk="0" fontAlgn="base" hangingPunct="0">
                <a:spcBef>
                  <a:spcPct val="0"/>
                </a:spcBef>
                <a:spcAft>
                  <a:spcPct val="0"/>
                </a:spcAft>
              </a:pPr>
              <a:endParaRPr lang="en-US" altLang="en-US" sz="2400" b="0">
                <a:solidFill>
                  <a:srgbClr val="000066"/>
                </a:solidFill>
              </a:endParaRPr>
            </a:p>
          </p:txBody>
        </p:sp>
        <p:sp>
          <p:nvSpPr>
            <p:cNvPr id="9228" name="Rectangle 1221"/>
            <p:cNvSpPr>
              <a:spLocks noChangeArrowheads="1"/>
            </p:cNvSpPr>
            <p:nvPr/>
          </p:nvSpPr>
          <p:spPr bwMode="auto">
            <a:xfrm>
              <a:off x="1237" y="3504"/>
              <a:ext cx="202" cy="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a:defRPr sz="2600" b="1">
                  <a:solidFill>
                    <a:srgbClr val="000099"/>
                  </a:solidFill>
                  <a:latin typeface="Arial" panose="020B0604020202020204" pitchFamily="34" charset="0"/>
                </a:defRPr>
              </a:lvl1pPr>
              <a:lvl2pPr marL="742950" indent="-285750">
                <a:defRPr sz="2600" b="1">
                  <a:solidFill>
                    <a:srgbClr val="000099"/>
                  </a:solidFill>
                  <a:latin typeface="Arial" panose="020B0604020202020204" pitchFamily="34" charset="0"/>
                </a:defRPr>
              </a:lvl2pPr>
              <a:lvl3pPr marL="1143000" indent="-228600">
                <a:defRPr sz="2600" b="1">
                  <a:solidFill>
                    <a:srgbClr val="000099"/>
                  </a:solidFill>
                  <a:latin typeface="Arial" panose="020B0604020202020204" pitchFamily="34" charset="0"/>
                </a:defRPr>
              </a:lvl3pPr>
              <a:lvl4pPr marL="1600200" indent="-228600">
                <a:defRPr sz="2600" b="1">
                  <a:solidFill>
                    <a:srgbClr val="000099"/>
                  </a:solidFill>
                  <a:latin typeface="Arial" panose="020B0604020202020204" pitchFamily="34" charset="0"/>
                </a:defRPr>
              </a:lvl4pPr>
              <a:lvl5pPr marL="2057400" indent="-228600">
                <a:defRPr sz="2600" b="1">
                  <a:solidFill>
                    <a:srgbClr val="000099"/>
                  </a:solidFill>
                  <a:latin typeface="Arial" panose="020B0604020202020204" pitchFamily="34" charset="0"/>
                </a:defRPr>
              </a:lvl5pPr>
              <a:lvl6pPr marL="2514600" indent="-228600" algn="ctr" eaLnBrk="0" fontAlgn="base" hangingPunct="0">
                <a:spcBef>
                  <a:spcPct val="50000"/>
                </a:spcBef>
                <a:spcAft>
                  <a:spcPct val="0"/>
                </a:spcAft>
                <a:defRPr sz="2600" b="1">
                  <a:solidFill>
                    <a:srgbClr val="000099"/>
                  </a:solidFill>
                  <a:latin typeface="Arial" panose="020B0604020202020204" pitchFamily="34" charset="0"/>
                </a:defRPr>
              </a:lvl6pPr>
              <a:lvl7pPr marL="2971800" indent="-228600" algn="ctr" eaLnBrk="0" fontAlgn="base" hangingPunct="0">
                <a:spcBef>
                  <a:spcPct val="50000"/>
                </a:spcBef>
                <a:spcAft>
                  <a:spcPct val="0"/>
                </a:spcAft>
                <a:defRPr sz="2600" b="1">
                  <a:solidFill>
                    <a:srgbClr val="000099"/>
                  </a:solidFill>
                  <a:latin typeface="Arial" panose="020B0604020202020204" pitchFamily="34" charset="0"/>
                </a:defRPr>
              </a:lvl7pPr>
              <a:lvl8pPr marL="3429000" indent="-228600" algn="ctr" eaLnBrk="0" fontAlgn="base" hangingPunct="0">
                <a:spcBef>
                  <a:spcPct val="50000"/>
                </a:spcBef>
                <a:spcAft>
                  <a:spcPct val="0"/>
                </a:spcAft>
                <a:defRPr sz="2600" b="1">
                  <a:solidFill>
                    <a:srgbClr val="000099"/>
                  </a:solidFill>
                  <a:latin typeface="Arial" panose="020B0604020202020204" pitchFamily="34" charset="0"/>
                </a:defRPr>
              </a:lvl8pPr>
              <a:lvl9pPr marL="3886200" indent="-228600" algn="ctr" eaLnBrk="0" fontAlgn="base" hangingPunct="0">
                <a:spcBef>
                  <a:spcPct val="50000"/>
                </a:spcBef>
                <a:spcAft>
                  <a:spcPct val="0"/>
                </a:spcAft>
                <a:defRPr sz="2600" b="1">
                  <a:solidFill>
                    <a:srgbClr val="000099"/>
                  </a:solidFill>
                  <a:latin typeface="Arial" panose="020B0604020202020204" pitchFamily="34" charset="0"/>
                </a:defRPr>
              </a:lvl9pPr>
            </a:lstStyle>
            <a:p>
              <a:pPr eaLnBrk="0" fontAlgn="base" hangingPunct="0">
                <a:spcBef>
                  <a:spcPct val="0"/>
                </a:spcBef>
                <a:spcAft>
                  <a:spcPct val="0"/>
                </a:spcAft>
              </a:pPr>
              <a:endParaRPr lang="en-US" altLang="en-US" sz="2400" b="0">
                <a:solidFill>
                  <a:srgbClr val="000066"/>
                </a:solidFill>
              </a:endParaRPr>
            </a:p>
          </p:txBody>
        </p:sp>
      </p:grpSp>
      <p:sp>
        <p:nvSpPr>
          <p:cNvPr id="9221" name="Rectangle 1222"/>
          <p:cNvSpPr>
            <a:spLocks noChangeArrowheads="1"/>
          </p:cNvSpPr>
          <p:nvPr/>
        </p:nvSpPr>
        <p:spPr bwMode="auto">
          <a:xfrm>
            <a:off x="6641067" y="4248150"/>
            <a:ext cx="494237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ctr">
                <a:solidFill>
                  <a:srgbClr val="000000"/>
                </a:solidFill>
                <a:miter lim="800000"/>
                <a:headEnd/>
                <a:tailEnd/>
              </a14:hiddenLine>
            </a:ext>
          </a:extLst>
        </p:spPr>
        <p:txBody>
          <a:bodyPr wrap="none">
            <a:spAutoFit/>
          </a:bodyPr>
          <a:lstStyle>
            <a:lvl1pPr>
              <a:defRPr sz="2600" b="1">
                <a:solidFill>
                  <a:srgbClr val="000099"/>
                </a:solidFill>
                <a:latin typeface="Arial" panose="020B0604020202020204" pitchFamily="34" charset="0"/>
              </a:defRPr>
            </a:lvl1pPr>
            <a:lvl2pPr marL="742950" indent="-285750">
              <a:defRPr sz="2600" b="1">
                <a:solidFill>
                  <a:srgbClr val="000099"/>
                </a:solidFill>
                <a:latin typeface="Arial" panose="020B0604020202020204" pitchFamily="34" charset="0"/>
              </a:defRPr>
            </a:lvl2pPr>
            <a:lvl3pPr marL="1143000" indent="-228600">
              <a:defRPr sz="2600" b="1">
                <a:solidFill>
                  <a:srgbClr val="000099"/>
                </a:solidFill>
                <a:latin typeface="Arial" panose="020B0604020202020204" pitchFamily="34" charset="0"/>
              </a:defRPr>
            </a:lvl3pPr>
            <a:lvl4pPr marL="1600200" indent="-228600">
              <a:defRPr sz="2600" b="1">
                <a:solidFill>
                  <a:srgbClr val="000099"/>
                </a:solidFill>
                <a:latin typeface="Arial" panose="020B0604020202020204" pitchFamily="34" charset="0"/>
              </a:defRPr>
            </a:lvl4pPr>
            <a:lvl5pPr marL="2057400" indent="-228600">
              <a:defRPr sz="2600" b="1">
                <a:solidFill>
                  <a:srgbClr val="000099"/>
                </a:solidFill>
                <a:latin typeface="Arial" panose="020B0604020202020204" pitchFamily="34" charset="0"/>
              </a:defRPr>
            </a:lvl5pPr>
            <a:lvl6pPr marL="2514600" indent="-228600" algn="ctr" eaLnBrk="0" fontAlgn="base" hangingPunct="0">
              <a:spcBef>
                <a:spcPct val="50000"/>
              </a:spcBef>
              <a:spcAft>
                <a:spcPct val="0"/>
              </a:spcAft>
              <a:defRPr sz="2600" b="1">
                <a:solidFill>
                  <a:srgbClr val="000099"/>
                </a:solidFill>
                <a:latin typeface="Arial" panose="020B0604020202020204" pitchFamily="34" charset="0"/>
              </a:defRPr>
            </a:lvl6pPr>
            <a:lvl7pPr marL="2971800" indent="-228600" algn="ctr" eaLnBrk="0" fontAlgn="base" hangingPunct="0">
              <a:spcBef>
                <a:spcPct val="50000"/>
              </a:spcBef>
              <a:spcAft>
                <a:spcPct val="0"/>
              </a:spcAft>
              <a:defRPr sz="2600" b="1">
                <a:solidFill>
                  <a:srgbClr val="000099"/>
                </a:solidFill>
                <a:latin typeface="Arial" panose="020B0604020202020204" pitchFamily="34" charset="0"/>
              </a:defRPr>
            </a:lvl7pPr>
            <a:lvl8pPr marL="3429000" indent="-228600" algn="ctr" eaLnBrk="0" fontAlgn="base" hangingPunct="0">
              <a:spcBef>
                <a:spcPct val="50000"/>
              </a:spcBef>
              <a:spcAft>
                <a:spcPct val="0"/>
              </a:spcAft>
              <a:defRPr sz="2600" b="1">
                <a:solidFill>
                  <a:srgbClr val="000099"/>
                </a:solidFill>
                <a:latin typeface="Arial" panose="020B0604020202020204" pitchFamily="34" charset="0"/>
              </a:defRPr>
            </a:lvl8pPr>
            <a:lvl9pPr marL="3886200" indent="-228600" algn="ctr" eaLnBrk="0" fontAlgn="base" hangingPunct="0">
              <a:spcBef>
                <a:spcPct val="50000"/>
              </a:spcBef>
              <a:spcAft>
                <a:spcPct val="0"/>
              </a:spcAft>
              <a:defRPr sz="2600" b="1">
                <a:solidFill>
                  <a:srgbClr val="000099"/>
                </a:solidFill>
                <a:latin typeface="Arial" panose="020B0604020202020204" pitchFamily="34" charset="0"/>
              </a:defRPr>
            </a:lvl9pPr>
          </a:lstStyle>
          <a:p>
            <a:pPr algn="ctr" eaLnBrk="0" fontAlgn="base" hangingPunct="0">
              <a:spcBef>
                <a:spcPct val="50000"/>
              </a:spcBef>
              <a:spcAft>
                <a:spcPct val="0"/>
              </a:spcAft>
            </a:pPr>
            <a:r>
              <a:rPr lang="en-US" altLang="en-US" sz="2000" b="0" dirty="0">
                <a:solidFill>
                  <a:srgbClr val="000066"/>
                </a:solidFill>
              </a:rPr>
              <a:t>stopped by </a:t>
            </a:r>
            <a:r>
              <a:rPr lang="en-US" altLang="en-US" sz="2000" b="0" dirty="0" smtClean="0">
                <a:solidFill>
                  <a:srgbClr val="000066"/>
                </a:solidFill>
              </a:rPr>
              <a:t>plastic/thin sheet of </a:t>
            </a:r>
            <a:r>
              <a:rPr lang="en-US" altLang="en-US" sz="2000" b="0" dirty="0" err="1" smtClean="0">
                <a:solidFill>
                  <a:srgbClr val="000066"/>
                </a:solidFill>
              </a:rPr>
              <a:t>aluminium</a:t>
            </a:r>
            <a:endParaRPr lang="en-US" altLang="en-US" sz="2000" b="0" dirty="0">
              <a:solidFill>
                <a:srgbClr val="000066"/>
              </a:solidFill>
            </a:endParaRPr>
          </a:p>
        </p:txBody>
      </p:sp>
      <p:sp>
        <p:nvSpPr>
          <p:cNvPr id="9222" name="Rectangle 1223"/>
          <p:cNvSpPr>
            <a:spLocks noChangeArrowheads="1"/>
          </p:cNvSpPr>
          <p:nvPr/>
        </p:nvSpPr>
        <p:spPr bwMode="auto">
          <a:xfrm>
            <a:off x="6731000" y="2971800"/>
            <a:ext cx="34607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ctr">
                <a:solidFill>
                  <a:srgbClr val="000000"/>
                </a:solidFill>
                <a:miter lim="800000"/>
                <a:headEnd/>
                <a:tailEnd/>
              </a14:hiddenLine>
            </a:ext>
          </a:extLst>
        </p:spPr>
        <p:txBody>
          <a:bodyPr wrap="none">
            <a:spAutoFit/>
          </a:bodyPr>
          <a:lstStyle>
            <a:lvl1pPr>
              <a:defRPr sz="2600" b="1">
                <a:solidFill>
                  <a:srgbClr val="000099"/>
                </a:solidFill>
                <a:latin typeface="Arial" panose="020B0604020202020204" pitchFamily="34" charset="0"/>
              </a:defRPr>
            </a:lvl1pPr>
            <a:lvl2pPr marL="742950" indent="-285750">
              <a:defRPr sz="2600" b="1">
                <a:solidFill>
                  <a:srgbClr val="000099"/>
                </a:solidFill>
                <a:latin typeface="Arial" panose="020B0604020202020204" pitchFamily="34" charset="0"/>
              </a:defRPr>
            </a:lvl2pPr>
            <a:lvl3pPr marL="1143000" indent="-228600">
              <a:defRPr sz="2600" b="1">
                <a:solidFill>
                  <a:srgbClr val="000099"/>
                </a:solidFill>
                <a:latin typeface="Arial" panose="020B0604020202020204" pitchFamily="34" charset="0"/>
              </a:defRPr>
            </a:lvl3pPr>
            <a:lvl4pPr marL="1600200" indent="-228600">
              <a:defRPr sz="2600" b="1">
                <a:solidFill>
                  <a:srgbClr val="000099"/>
                </a:solidFill>
                <a:latin typeface="Arial" panose="020B0604020202020204" pitchFamily="34" charset="0"/>
              </a:defRPr>
            </a:lvl4pPr>
            <a:lvl5pPr marL="2057400" indent="-228600">
              <a:defRPr sz="2600" b="1">
                <a:solidFill>
                  <a:srgbClr val="000099"/>
                </a:solidFill>
                <a:latin typeface="Arial" panose="020B0604020202020204" pitchFamily="34" charset="0"/>
              </a:defRPr>
            </a:lvl5pPr>
            <a:lvl6pPr marL="2514600" indent="-228600" algn="ctr" eaLnBrk="0" fontAlgn="base" hangingPunct="0">
              <a:spcBef>
                <a:spcPct val="50000"/>
              </a:spcBef>
              <a:spcAft>
                <a:spcPct val="0"/>
              </a:spcAft>
              <a:defRPr sz="2600" b="1">
                <a:solidFill>
                  <a:srgbClr val="000099"/>
                </a:solidFill>
                <a:latin typeface="Arial" panose="020B0604020202020204" pitchFamily="34" charset="0"/>
              </a:defRPr>
            </a:lvl6pPr>
            <a:lvl7pPr marL="2971800" indent="-228600" algn="ctr" eaLnBrk="0" fontAlgn="base" hangingPunct="0">
              <a:spcBef>
                <a:spcPct val="50000"/>
              </a:spcBef>
              <a:spcAft>
                <a:spcPct val="0"/>
              </a:spcAft>
              <a:defRPr sz="2600" b="1">
                <a:solidFill>
                  <a:srgbClr val="000099"/>
                </a:solidFill>
                <a:latin typeface="Arial" panose="020B0604020202020204" pitchFamily="34" charset="0"/>
              </a:defRPr>
            </a:lvl7pPr>
            <a:lvl8pPr marL="3429000" indent="-228600" algn="ctr" eaLnBrk="0" fontAlgn="base" hangingPunct="0">
              <a:spcBef>
                <a:spcPct val="50000"/>
              </a:spcBef>
              <a:spcAft>
                <a:spcPct val="0"/>
              </a:spcAft>
              <a:defRPr sz="2600" b="1">
                <a:solidFill>
                  <a:srgbClr val="000099"/>
                </a:solidFill>
                <a:latin typeface="Arial" panose="020B0604020202020204" pitchFamily="34" charset="0"/>
              </a:defRPr>
            </a:lvl8pPr>
            <a:lvl9pPr marL="3886200" indent="-228600" algn="ctr" eaLnBrk="0" fontAlgn="base" hangingPunct="0">
              <a:spcBef>
                <a:spcPct val="50000"/>
              </a:spcBef>
              <a:spcAft>
                <a:spcPct val="0"/>
              </a:spcAft>
              <a:defRPr sz="2600" b="1">
                <a:solidFill>
                  <a:srgbClr val="000099"/>
                </a:solidFill>
                <a:latin typeface="Arial" panose="020B0604020202020204" pitchFamily="34" charset="0"/>
              </a:defRPr>
            </a:lvl9pPr>
          </a:lstStyle>
          <a:p>
            <a:pPr algn="ctr" eaLnBrk="0" fontAlgn="base" hangingPunct="0">
              <a:spcBef>
                <a:spcPct val="50000"/>
              </a:spcBef>
              <a:spcAft>
                <a:spcPct val="0"/>
              </a:spcAft>
            </a:pPr>
            <a:r>
              <a:rPr lang="en-US" altLang="en-US" sz="2000" b="0">
                <a:solidFill>
                  <a:srgbClr val="000066"/>
                </a:solidFill>
              </a:rPr>
              <a:t>skin, eye and internal hazard</a:t>
            </a:r>
          </a:p>
        </p:txBody>
      </p:sp>
      <p:sp>
        <p:nvSpPr>
          <p:cNvPr id="9223" name="Rectangle 1224"/>
          <p:cNvSpPr>
            <a:spLocks noChangeArrowheads="1"/>
          </p:cNvSpPr>
          <p:nvPr/>
        </p:nvSpPr>
        <p:spPr bwMode="auto">
          <a:xfrm>
            <a:off x="5626101" y="5791200"/>
            <a:ext cx="478631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ctr">
                <a:solidFill>
                  <a:srgbClr val="000000"/>
                </a:solidFill>
                <a:miter lim="800000"/>
                <a:headEnd/>
                <a:tailEnd/>
              </a14:hiddenLine>
            </a:ext>
          </a:extLst>
        </p:spPr>
        <p:txBody>
          <a:bodyPr wrap="none">
            <a:spAutoFit/>
          </a:bodyPr>
          <a:lstStyle>
            <a:lvl1pPr>
              <a:defRPr sz="2600" b="1">
                <a:solidFill>
                  <a:srgbClr val="000099"/>
                </a:solidFill>
                <a:latin typeface="Arial" panose="020B0604020202020204" pitchFamily="34" charset="0"/>
              </a:defRPr>
            </a:lvl1pPr>
            <a:lvl2pPr marL="742950" indent="-285750">
              <a:defRPr sz="2600" b="1">
                <a:solidFill>
                  <a:srgbClr val="000099"/>
                </a:solidFill>
                <a:latin typeface="Arial" panose="020B0604020202020204" pitchFamily="34" charset="0"/>
              </a:defRPr>
            </a:lvl2pPr>
            <a:lvl3pPr marL="1143000" indent="-228600">
              <a:defRPr sz="2600" b="1">
                <a:solidFill>
                  <a:srgbClr val="000099"/>
                </a:solidFill>
                <a:latin typeface="Arial" panose="020B0604020202020204" pitchFamily="34" charset="0"/>
              </a:defRPr>
            </a:lvl3pPr>
            <a:lvl4pPr marL="1600200" indent="-228600">
              <a:defRPr sz="2600" b="1">
                <a:solidFill>
                  <a:srgbClr val="000099"/>
                </a:solidFill>
                <a:latin typeface="Arial" panose="020B0604020202020204" pitchFamily="34" charset="0"/>
              </a:defRPr>
            </a:lvl4pPr>
            <a:lvl5pPr marL="2057400" indent="-228600">
              <a:defRPr sz="2600" b="1">
                <a:solidFill>
                  <a:srgbClr val="000099"/>
                </a:solidFill>
                <a:latin typeface="Arial" panose="020B0604020202020204" pitchFamily="34" charset="0"/>
              </a:defRPr>
            </a:lvl5pPr>
            <a:lvl6pPr marL="2514600" indent="-228600" algn="ctr" eaLnBrk="0" fontAlgn="base" hangingPunct="0">
              <a:spcBef>
                <a:spcPct val="50000"/>
              </a:spcBef>
              <a:spcAft>
                <a:spcPct val="0"/>
              </a:spcAft>
              <a:defRPr sz="2600" b="1">
                <a:solidFill>
                  <a:srgbClr val="000099"/>
                </a:solidFill>
                <a:latin typeface="Arial" panose="020B0604020202020204" pitchFamily="34" charset="0"/>
              </a:defRPr>
            </a:lvl6pPr>
            <a:lvl7pPr marL="2971800" indent="-228600" algn="ctr" eaLnBrk="0" fontAlgn="base" hangingPunct="0">
              <a:spcBef>
                <a:spcPct val="50000"/>
              </a:spcBef>
              <a:spcAft>
                <a:spcPct val="0"/>
              </a:spcAft>
              <a:defRPr sz="2600" b="1">
                <a:solidFill>
                  <a:srgbClr val="000099"/>
                </a:solidFill>
                <a:latin typeface="Arial" panose="020B0604020202020204" pitchFamily="34" charset="0"/>
              </a:defRPr>
            </a:lvl7pPr>
            <a:lvl8pPr marL="3429000" indent="-228600" algn="ctr" eaLnBrk="0" fontAlgn="base" hangingPunct="0">
              <a:spcBef>
                <a:spcPct val="50000"/>
              </a:spcBef>
              <a:spcAft>
                <a:spcPct val="0"/>
              </a:spcAft>
              <a:defRPr sz="2600" b="1">
                <a:solidFill>
                  <a:srgbClr val="000099"/>
                </a:solidFill>
                <a:latin typeface="Arial" panose="020B0604020202020204" pitchFamily="34" charset="0"/>
              </a:defRPr>
            </a:lvl8pPr>
            <a:lvl9pPr marL="3886200" indent="-228600" algn="ctr" eaLnBrk="0" fontAlgn="base" hangingPunct="0">
              <a:spcBef>
                <a:spcPct val="50000"/>
              </a:spcBef>
              <a:spcAft>
                <a:spcPct val="0"/>
              </a:spcAft>
              <a:defRPr sz="2600" b="1">
                <a:solidFill>
                  <a:srgbClr val="000099"/>
                </a:solidFill>
                <a:latin typeface="Arial" panose="020B0604020202020204" pitchFamily="34" charset="0"/>
              </a:defRPr>
            </a:lvl9pPr>
          </a:lstStyle>
          <a:p>
            <a:pPr algn="ctr" eaLnBrk="0" fontAlgn="base" hangingPunct="0">
              <a:spcBef>
                <a:spcPct val="50000"/>
              </a:spcBef>
              <a:spcAft>
                <a:spcPct val="0"/>
              </a:spcAft>
            </a:pPr>
            <a:r>
              <a:rPr lang="en-US" altLang="en-US" sz="2000" b="0">
                <a:solidFill>
                  <a:srgbClr val="000066"/>
                </a:solidFill>
              </a:rPr>
              <a:t>Naturally occurring in food, air and water</a:t>
            </a:r>
          </a:p>
        </p:txBody>
      </p:sp>
      <p:pic>
        <p:nvPicPr>
          <p:cNvPr id="9224" name="Picture 176"/>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76400" y="2133600"/>
            <a:ext cx="4114800"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extLst>
      <p:ext uri="{BB962C8B-B14F-4D97-AF65-F5344CB8AC3E}">
        <p14:creationId xmlns:p14="http://schemas.microsoft.com/office/powerpoint/2010/main" val="6615373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1295400" y="0"/>
            <a:ext cx="8991600" cy="871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b"/>
          <a:lstStyle>
            <a:lvl1pPr>
              <a:defRPr sz="2600" b="1">
                <a:solidFill>
                  <a:srgbClr val="000099"/>
                </a:solidFill>
                <a:latin typeface="Arial" panose="020B0604020202020204" pitchFamily="34" charset="0"/>
              </a:defRPr>
            </a:lvl1pPr>
            <a:lvl2pPr marL="742950" indent="-285750">
              <a:defRPr sz="2600" b="1">
                <a:solidFill>
                  <a:srgbClr val="000099"/>
                </a:solidFill>
                <a:latin typeface="Arial" panose="020B0604020202020204" pitchFamily="34" charset="0"/>
              </a:defRPr>
            </a:lvl2pPr>
            <a:lvl3pPr marL="1143000" indent="-228600">
              <a:defRPr sz="2600" b="1">
                <a:solidFill>
                  <a:srgbClr val="000099"/>
                </a:solidFill>
                <a:latin typeface="Arial" panose="020B0604020202020204" pitchFamily="34" charset="0"/>
              </a:defRPr>
            </a:lvl3pPr>
            <a:lvl4pPr marL="1600200" indent="-228600">
              <a:defRPr sz="2600" b="1">
                <a:solidFill>
                  <a:srgbClr val="000099"/>
                </a:solidFill>
                <a:latin typeface="Arial" panose="020B0604020202020204" pitchFamily="34" charset="0"/>
              </a:defRPr>
            </a:lvl4pPr>
            <a:lvl5pPr marL="2057400" indent="-228600">
              <a:defRPr sz="2600" b="1">
                <a:solidFill>
                  <a:srgbClr val="000099"/>
                </a:solidFill>
                <a:latin typeface="Arial" panose="020B0604020202020204" pitchFamily="34" charset="0"/>
              </a:defRPr>
            </a:lvl5pPr>
            <a:lvl6pPr marL="2514600" indent="-228600" algn="ctr" eaLnBrk="0" fontAlgn="base" hangingPunct="0">
              <a:spcBef>
                <a:spcPct val="50000"/>
              </a:spcBef>
              <a:spcAft>
                <a:spcPct val="0"/>
              </a:spcAft>
              <a:defRPr sz="2600" b="1">
                <a:solidFill>
                  <a:srgbClr val="000099"/>
                </a:solidFill>
                <a:latin typeface="Arial" panose="020B0604020202020204" pitchFamily="34" charset="0"/>
              </a:defRPr>
            </a:lvl6pPr>
            <a:lvl7pPr marL="2971800" indent="-228600" algn="ctr" eaLnBrk="0" fontAlgn="base" hangingPunct="0">
              <a:spcBef>
                <a:spcPct val="50000"/>
              </a:spcBef>
              <a:spcAft>
                <a:spcPct val="0"/>
              </a:spcAft>
              <a:defRPr sz="2600" b="1">
                <a:solidFill>
                  <a:srgbClr val="000099"/>
                </a:solidFill>
                <a:latin typeface="Arial" panose="020B0604020202020204" pitchFamily="34" charset="0"/>
              </a:defRPr>
            </a:lvl7pPr>
            <a:lvl8pPr marL="3429000" indent="-228600" algn="ctr" eaLnBrk="0" fontAlgn="base" hangingPunct="0">
              <a:spcBef>
                <a:spcPct val="50000"/>
              </a:spcBef>
              <a:spcAft>
                <a:spcPct val="0"/>
              </a:spcAft>
              <a:defRPr sz="2600" b="1">
                <a:solidFill>
                  <a:srgbClr val="000099"/>
                </a:solidFill>
                <a:latin typeface="Arial" panose="020B0604020202020204" pitchFamily="34" charset="0"/>
              </a:defRPr>
            </a:lvl8pPr>
            <a:lvl9pPr marL="3886200" indent="-228600" algn="ctr" eaLnBrk="0" fontAlgn="base" hangingPunct="0">
              <a:spcBef>
                <a:spcPct val="50000"/>
              </a:spcBef>
              <a:spcAft>
                <a:spcPct val="0"/>
              </a:spcAft>
              <a:defRPr sz="2600" b="1">
                <a:solidFill>
                  <a:srgbClr val="000099"/>
                </a:solidFill>
                <a:latin typeface="Arial" panose="020B0604020202020204" pitchFamily="34" charset="0"/>
              </a:defRPr>
            </a:lvl9pPr>
          </a:lstStyle>
          <a:p>
            <a:pPr algn="ctr" fontAlgn="base">
              <a:spcBef>
                <a:spcPct val="0"/>
              </a:spcBef>
              <a:spcAft>
                <a:spcPct val="0"/>
              </a:spcAft>
            </a:pPr>
            <a:r>
              <a:rPr lang="en-US" altLang="en-US" sz="4800">
                <a:solidFill>
                  <a:srgbClr val="002060"/>
                </a:solidFill>
                <a:sym typeface="Symbol" panose="05050102010706020507" pitchFamily="18" charset="2"/>
              </a:rPr>
              <a:t>Gamma / X-ray Decay</a:t>
            </a:r>
            <a:endParaRPr lang="en-US" altLang="en-US" sz="4400" b="0" i="1">
              <a:solidFill>
                <a:srgbClr val="002060"/>
              </a:solidFill>
            </a:endParaRPr>
          </a:p>
        </p:txBody>
      </p:sp>
      <p:sp>
        <p:nvSpPr>
          <p:cNvPr id="10243" name="Text Box 3"/>
          <p:cNvSpPr txBox="1">
            <a:spLocks noChangeArrowheads="1"/>
          </p:cNvSpPr>
          <p:nvPr/>
        </p:nvSpPr>
        <p:spPr bwMode="auto">
          <a:xfrm>
            <a:off x="1524000" y="1066801"/>
            <a:ext cx="914400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a:spAutoFit/>
          </a:bodyPr>
          <a:lstStyle>
            <a:lvl1pPr marL="466725" indent="-466725">
              <a:defRPr sz="2600" b="1">
                <a:solidFill>
                  <a:srgbClr val="000099"/>
                </a:solidFill>
                <a:latin typeface="Arial" panose="020B0604020202020204" pitchFamily="34" charset="0"/>
              </a:defRPr>
            </a:lvl1pPr>
            <a:lvl2pPr marL="742950" indent="-285750">
              <a:defRPr sz="2600" b="1">
                <a:solidFill>
                  <a:srgbClr val="000099"/>
                </a:solidFill>
                <a:latin typeface="Arial" panose="020B0604020202020204" pitchFamily="34" charset="0"/>
              </a:defRPr>
            </a:lvl2pPr>
            <a:lvl3pPr marL="1143000" indent="-228600">
              <a:defRPr sz="2600" b="1">
                <a:solidFill>
                  <a:srgbClr val="000099"/>
                </a:solidFill>
                <a:latin typeface="Arial" panose="020B0604020202020204" pitchFamily="34" charset="0"/>
              </a:defRPr>
            </a:lvl3pPr>
            <a:lvl4pPr marL="1600200" indent="-228600">
              <a:defRPr sz="2600" b="1">
                <a:solidFill>
                  <a:srgbClr val="000099"/>
                </a:solidFill>
                <a:latin typeface="Arial" panose="020B0604020202020204" pitchFamily="34" charset="0"/>
              </a:defRPr>
            </a:lvl4pPr>
            <a:lvl5pPr marL="2057400" indent="-228600">
              <a:defRPr sz="2600" b="1">
                <a:solidFill>
                  <a:srgbClr val="000099"/>
                </a:solidFill>
                <a:latin typeface="Arial" panose="020B0604020202020204" pitchFamily="34" charset="0"/>
              </a:defRPr>
            </a:lvl5pPr>
            <a:lvl6pPr marL="2514600" indent="-228600" algn="ctr" eaLnBrk="0" fontAlgn="base" hangingPunct="0">
              <a:spcBef>
                <a:spcPct val="50000"/>
              </a:spcBef>
              <a:spcAft>
                <a:spcPct val="0"/>
              </a:spcAft>
              <a:defRPr sz="2600" b="1">
                <a:solidFill>
                  <a:srgbClr val="000099"/>
                </a:solidFill>
                <a:latin typeface="Arial" panose="020B0604020202020204" pitchFamily="34" charset="0"/>
              </a:defRPr>
            </a:lvl6pPr>
            <a:lvl7pPr marL="2971800" indent="-228600" algn="ctr" eaLnBrk="0" fontAlgn="base" hangingPunct="0">
              <a:spcBef>
                <a:spcPct val="50000"/>
              </a:spcBef>
              <a:spcAft>
                <a:spcPct val="0"/>
              </a:spcAft>
              <a:defRPr sz="2600" b="1">
                <a:solidFill>
                  <a:srgbClr val="000099"/>
                </a:solidFill>
                <a:latin typeface="Arial" panose="020B0604020202020204" pitchFamily="34" charset="0"/>
              </a:defRPr>
            </a:lvl7pPr>
            <a:lvl8pPr marL="3429000" indent="-228600" algn="ctr" eaLnBrk="0" fontAlgn="base" hangingPunct="0">
              <a:spcBef>
                <a:spcPct val="50000"/>
              </a:spcBef>
              <a:spcAft>
                <a:spcPct val="0"/>
              </a:spcAft>
              <a:defRPr sz="2600" b="1">
                <a:solidFill>
                  <a:srgbClr val="000099"/>
                </a:solidFill>
                <a:latin typeface="Arial" panose="020B0604020202020204" pitchFamily="34" charset="0"/>
              </a:defRPr>
            </a:lvl8pPr>
            <a:lvl9pPr marL="3886200" indent="-228600" algn="ctr" eaLnBrk="0" fontAlgn="base" hangingPunct="0">
              <a:spcBef>
                <a:spcPct val="50000"/>
              </a:spcBef>
              <a:spcAft>
                <a:spcPct val="0"/>
              </a:spcAft>
              <a:defRPr sz="2600" b="1">
                <a:solidFill>
                  <a:srgbClr val="000099"/>
                </a:solidFill>
                <a:latin typeface="Arial" panose="020B0604020202020204" pitchFamily="34" charset="0"/>
              </a:defRPr>
            </a:lvl9pPr>
          </a:lstStyle>
          <a:p>
            <a:pPr eaLnBrk="0" fontAlgn="base" hangingPunct="0">
              <a:spcBef>
                <a:spcPct val="0"/>
              </a:spcBef>
              <a:spcAft>
                <a:spcPct val="0"/>
              </a:spcAft>
              <a:buFontTx/>
              <a:buChar char="•"/>
            </a:pPr>
            <a:r>
              <a:rPr lang="en-US" altLang="en-US" sz="2000" b="0">
                <a:solidFill>
                  <a:srgbClr val="063DE8"/>
                </a:solidFill>
              </a:rPr>
              <a:t>Emission of a photon </a:t>
            </a:r>
          </a:p>
          <a:p>
            <a:pPr eaLnBrk="0" fontAlgn="base" hangingPunct="0">
              <a:spcBef>
                <a:spcPct val="0"/>
              </a:spcBef>
              <a:spcAft>
                <a:spcPct val="0"/>
              </a:spcAft>
              <a:buFontTx/>
              <a:buChar char="•"/>
            </a:pPr>
            <a:r>
              <a:rPr lang="en-US" altLang="en-US" sz="2000" b="0">
                <a:solidFill>
                  <a:srgbClr val="063DE8"/>
                </a:solidFill>
              </a:rPr>
              <a:t>Often occurs after </a:t>
            </a:r>
            <a:r>
              <a:rPr lang="en-US" altLang="en-US" sz="2000" b="0">
                <a:solidFill>
                  <a:srgbClr val="063DE8"/>
                </a:solidFill>
                <a:sym typeface="Symbol" panose="05050102010706020507" pitchFamily="18" charset="2"/>
              </a:rPr>
              <a:t> or  when nucleus is in an excited state</a:t>
            </a:r>
            <a:endParaRPr lang="en-US" altLang="en-US" sz="2000" b="0">
              <a:solidFill>
                <a:srgbClr val="063DE8"/>
              </a:solidFill>
            </a:endParaRPr>
          </a:p>
        </p:txBody>
      </p:sp>
      <p:pic>
        <p:nvPicPr>
          <p:cNvPr id="10244" name="Picture 187"/>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6400" y="1905000"/>
            <a:ext cx="41910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pic>
        <p:nvPicPr>
          <p:cNvPr id="10245" name="Picture 188"/>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15000" y="1905000"/>
            <a:ext cx="4800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
        <p:nvSpPr>
          <p:cNvPr id="10246" name="Rectangle 189"/>
          <p:cNvSpPr>
            <a:spLocks noChangeArrowheads="1"/>
          </p:cNvSpPr>
          <p:nvPr/>
        </p:nvSpPr>
        <p:spPr bwMode="auto">
          <a:xfrm>
            <a:off x="7091364" y="2971801"/>
            <a:ext cx="235902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ctr">
                <a:solidFill>
                  <a:srgbClr val="000000"/>
                </a:solidFill>
                <a:miter lim="800000"/>
                <a:headEnd/>
                <a:tailEnd/>
              </a14:hiddenLine>
            </a:ext>
          </a:extLst>
        </p:spPr>
        <p:txBody>
          <a:bodyPr wrap="none">
            <a:spAutoFit/>
          </a:bodyPr>
          <a:lstStyle>
            <a:lvl1pPr>
              <a:defRPr sz="2600" b="1">
                <a:solidFill>
                  <a:srgbClr val="000099"/>
                </a:solidFill>
                <a:latin typeface="Arial" panose="020B0604020202020204" pitchFamily="34" charset="0"/>
              </a:defRPr>
            </a:lvl1pPr>
            <a:lvl2pPr marL="742950" indent="-285750">
              <a:defRPr sz="2600" b="1">
                <a:solidFill>
                  <a:srgbClr val="000099"/>
                </a:solidFill>
                <a:latin typeface="Arial" panose="020B0604020202020204" pitchFamily="34" charset="0"/>
              </a:defRPr>
            </a:lvl2pPr>
            <a:lvl3pPr marL="1143000" indent="-228600">
              <a:defRPr sz="2600" b="1">
                <a:solidFill>
                  <a:srgbClr val="000099"/>
                </a:solidFill>
                <a:latin typeface="Arial" panose="020B0604020202020204" pitchFamily="34" charset="0"/>
              </a:defRPr>
            </a:lvl3pPr>
            <a:lvl4pPr marL="1600200" indent="-228600">
              <a:defRPr sz="2600" b="1">
                <a:solidFill>
                  <a:srgbClr val="000099"/>
                </a:solidFill>
                <a:latin typeface="Arial" panose="020B0604020202020204" pitchFamily="34" charset="0"/>
              </a:defRPr>
            </a:lvl4pPr>
            <a:lvl5pPr marL="2057400" indent="-228600">
              <a:defRPr sz="2600" b="1">
                <a:solidFill>
                  <a:srgbClr val="000099"/>
                </a:solidFill>
                <a:latin typeface="Arial" panose="020B0604020202020204" pitchFamily="34" charset="0"/>
              </a:defRPr>
            </a:lvl5pPr>
            <a:lvl6pPr marL="2514600" indent="-228600" algn="ctr" eaLnBrk="0" fontAlgn="base" hangingPunct="0">
              <a:spcBef>
                <a:spcPct val="50000"/>
              </a:spcBef>
              <a:spcAft>
                <a:spcPct val="0"/>
              </a:spcAft>
              <a:defRPr sz="2600" b="1">
                <a:solidFill>
                  <a:srgbClr val="000099"/>
                </a:solidFill>
                <a:latin typeface="Arial" panose="020B0604020202020204" pitchFamily="34" charset="0"/>
              </a:defRPr>
            </a:lvl6pPr>
            <a:lvl7pPr marL="2971800" indent="-228600" algn="ctr" eaLnBrk="0" fontAlgn="base" hangingPunct="0">
              <a:spcBef>
                <a:spcPct val="50000"/>
              </a:spcBef>
              <a:spcAft>
                <a:spcPct val="0"/>
              </a:spcAft>
              <a:defRPr sz="2600" b="1">
                <a:solidFill>
                  <a:srgbClr val="000099"/>
                </a:solidFill>
                <a:latin typeface="Arial" panose="020B0604020202020204" pitchFamily="34" charset="0"/>
              </a:defRPr>
            </a:lvl7pPr>
            <a:lvl8pPr marL="3429000" indent="-228600" algn="ctr" eaLnBrk="0" fontAlgn="base" hangingPunct="0">
              <a:spcBef>
                <a:spcPct val="50000"/>
              </a:spcBef>
              <a:spcAft>
                <a:spcPct val="0"/>
              </a:spcAft>
              <a:defRPr sz="2600" b="1">
                <a:solidFill>
                  <a:srgbClr val="000099"/>
                </a:solidFill>
                <a:latin typeface="Arial" panose="020B0604020202020204" pitchFamily="34" charset="0"/>
              </a:defRPr>
            </a:lvl8pPr>
            <a:lvl9pPr marL="3886200" indent="-228600" algn="ctr" eaLnBrk="0" fontAlgn="base" hangingPunct="0">
              <a:spcBef>
                <a:spcPct val="50000"/>
              </a:spcBef>
              <a:spcAft>
                <a:spcPct val="0"/>
              </a:spcAft>
              <a:defRPr sz="2600" b="1">
                <a:solidFill>
                  <a:srgbClr val="000099"/>
                </a:solidFill>
                <a:latin typeface="Arial" panose="020B0604020202020204" pitchFamily="34" charset="0"/>
              </a:defRPr>
            </a:lvl9pPr>
          </a:lstStyle>
          <a:p>
            <a:pPr algn="ctr" eaLnBrk="0" fontAlgn="base" hangingPunct="0">
              <a:spcBef>
                <a:spcPct val="50000"/>
              </a:spcBef>
              <a:spcAft>
                <a:spcPct val="0"/>
              </a:spcAft>
            </a:pPr>
            <a:r>
              <a:rPr lang="en-US" altLang="en-US" sz="2400" b="0">
                <a:solidFill>
                  <a:srgbClr val="000066"/>
                </a:solidFill>
              </a:rPr>
              <a:t>stopped by lead</a:t>
            </a:r>
          </a:p>
        </p:txBody>
      </p:sp>
      <p:sp>
        <p:nvSpPr>
          <p:cNvPr id="10247" name="Rectangle 190"/>
          <p:cNvSpPr>
            <a:spLocks noChangeArrowheads="1"/>
          </p:cNvSpPr>
          <p:nvPr/>
        </p:nvSpPr>
        <p:spPr bwMode="auto">
          <a:xfrm>
            <a:off x="8610600" y="5638801"/>
            <a:ext cx="2057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ctr">
                <a:solidFill>
                  <a:srgbClr val="000000"/>
                </a:solidFill>
                <a:miter lim="800000"/>
                <a:headEnd/>
                <a:tailEnd/>
              </a14:hiddenLine>
            </a:ext>
          </a:extLst>
        </p:spPr>
        <p:txBody>
          <a:bodyPr>
            <a:spAutoFit/>
          </a:bodyPr>
          <a:lstStyle>
            <a:lvl1pPr>
              <a:defRPr sz="2600" b="1">
                <a:solidFill>
                  <a:srgbClr val="000099"/>
                </a:solidFill>
                <a:latin typeface="Arial" panose="020B0604020202020204" pitchFamily="34" charset="0"/>
              </a:defRPr>
            </a:lvl1pPr>
            <a:lvl2pPr marL="742950" indent="-285750">
              <a:defRPr sz="2600" b="1">
                <a:solidFill>
                  <a:srgbClr val="000099"/>
                </a:solidFill>
                <a:latin typeface="Arial" panose="020B0604020202020204" pitchFamily="34" charset="0"/>
              </a:defRPr>
            </a:lvl2pPr>
            <a:lvl3pPr marL="1143000" indent="-228600">
              <a:defRPr sz="2600" b="1">
                <a:solidFill>
                  <a:srgbClr val="000099"/>
                </a:solidFill>
                <a:latin typeface="Arial" panose="020B0604020202020204" pitchFamily="34" charset="0"/>
              </a:defRPr>
            </a:lvl3pPr>
            <a:lvl4pPr marL="1600200" indent="-228600">
              <a:defRPr sz="2600" b="1">
                <a:solidFill>
                  <a:srgbClr val="000099"/>
                </a:solidFill>
                <a:latin typeface="Arial" panose="020B0604020202020204" pitchFamily="34" charset="0"/>
              </a:defRPr>
            </a:lvl4pPr>
            <a:lvl5pPr marL="2057400" indent="-228600">
              <a:defRPr sz="2600" b="1">
                <a:solidFill>
                  <a:srgbClr val="000099"/>
                </a:solidFill>
                <a:latin typeface="Arial" panose="020B0604020202020204" pitchFamily="34" charset="0"/>
              </a:defRPr>
            </a:lvl5pPr>
            <a:lvl6pPr marL="2514600" indent="-228600" algn="ctr" eaLnBrk="0" fontAlgn="base" hangingPunct="0">
              <a:spcBef>
                <a:spcPct val="50000"/>
              </a:spcBef>
              <a:spcAft>
                <a:spcPct val="0"/>
              </a:spcAft>
              <a:defRPr sz="2600" b="1">
                <a:solidFill>
                  <a:srgbClr val="000099"/>
                </a:solidFill>
                <a:latin typeface="Arial" panose="020B0604020202020204" pitchFamily="34" charset="0"/>
              </a:defRPr>
            </a:lvl6pPr>
            <a:lvl7pPr marL="2971800" indent="-228600" algn="ctr" eaLnBrk="0" fontAlgn="base" hangingPunct="0">
              <a:spcBef>
                <a:spcPct val="50000"/>
              </a:spcBef>
              <a:spcAft>
                <a:spcPct val="0"/>
              </a:spcAft>
              <a:defRPr sz="2600" b="1">
                <a:solidFill>
                  <a:srgbClr val="000099"/>
                </a:solidFill>
                <a:latin typeface="Arial" panose="020B0604020202020204" pitchFamily="34" charset="0"/>
              </a:defRPr>
            </a:lvl7pPr>
            <a:lvl8pPr marL="3429000" indent="-228600" algn="ctr" eaLnBrk="0" fontAlgn="base" hangingPunct="0">
              <a:spcBef>
                <a:spcPct val="50000"/>
              </a:spcBef>
              <a:spcAft>
                <a:spcPct val="0"/>
              </a:spcAft>
              <a:defRPr sz="2600" b="1">
                <a:solidFill>
                  <a:srgbClr val="000099"/>
                </a:solidFill>
                <a:latin typeface="Arial" panose="020B0604020202020204" pitchFamily="34" charset="0"/>
              </a:defRPr>
            </a:lvl8pPr>
            <a:lvl9pPr marL="3886200" indent="-228600" algn="ctr" eaLnBrk="0" fontAlgn="base" hangingPunct="0">
              <a:spcBef>
                <a:spcPct val="50000"/>
              </a:spcBef>
              <a:spcAft>
                <a:spcPct val="0"/>
              </a:spcAft>
              <a:defRPr sz="2600" b="1">
                <a:solidFill>
                  <a:srgbClr val="000099"/>
                </a:solidFill>
                <a:latin typeface="Arial" panose="020B0604020202020204" pitchFamily="34" charset="0"/>
              </a:defRPr>
            </a:lvl9pPr>
          </a:lstStyle>
          <a:p>
            <a:pPr algn="ctr" eaLnBrk="0" fontAlgn="base" hangingPunct="0">
              <a:spcBef>
                <a:spcPct val="0"/>
              </a:spcBef>
              <a:spcAft>
                <a:spcPct val="0"/>
              </a:spcAft>
            </a:pPr>
            <a:r>
              <a:rPr lang="en-US" altLang="en-US" sz="2400" b="0">
                <a:solidFill>
                  <a:srgbClr val="000066"/>
                </a:solidFill>
              </a:rPr>
              <a:t>medical uses</a:t>
            </a:r>
          </a:p>
        </p:txBody>
      </p:sp>
      <p:sp>
        <p:nvSpPr>
          <p:cNvPr id="10248" name="Rectangle 191"/>
          <p:cNvSpPr>
            <a:spLocks noChangeArrowheads="1"/>
          </p:cNvSpPr>
          <p:nvPr/>
        </p:nvSpPr>
        <p:spPr bwMode="auto">
          <a:xfrm>
            <a:off x="5029201" y="5341938"/>
            <a:ext cx="356552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ctr">
                <a:solidFill>
                  <a:srgbClr val="000000"/>
                </a:solidFill>
                <a:miter lim="800000"/>
                <a:headEnd/>
                <a:tailEnd/>
              </a14:hiddenLine>
            </a:ext>
          </a:extLst>
        </p:spPr>
        <p:txBody>
          <a:bodyPr>
            <a:spAutoFit/>
          </a:bodyPr>
          <a:lstStyle>
            <a:lvl1pPr>
              <a:defRPr sz="2600" b="1">
                <a:solidFill>
                  <a:srgbClr val="000099"/>
                </a:solidFill>
                <a:latin typeface="Arial" panose="020B0604020202020204" pitchFamily="34" charset="0"/>
              </a:defRPr>
            </a:lvl1pPr>
            <a:lvl2pPr marL="742950" indent="-285750">
              <a:defRPr sz="2600" b="1">
                <a:solidFill>
                  <a:srgbClr val="000099"/>
                </a:solidFill>
                <a:latin typeface="Arial" panose="020B0604020202020204" pitchFamily="34" charset="0"/>
              </a:defRPr>
            </a:lvl2pPr>
            <a:lvl3pPr marL="1143000" indent="-228600">
              <a:defRPr sz="2600" b="1">
                <a:solidFill>
                  <a:srgbClr val="000099"/>
                </a:solidFill>
                <a:latin typeface="Arial" panose="020B0604020202020204" pitchFamily="34" charset="0"/>
              </a:defRPr>
            </a:lvl3pPr>
            <a:lvl4pPr marL="1600200" indent="-228600">
              <a:defRPr sz="2600" b="1">
                <a:solidFill>
                  <a:srgbClr val="000099"/>
                </a:solidFill>
                <a:latin typeface="Arial" panose="020B0604020202020204" pitchFamily="34" charset="0"/>
              </a:defRPr>
            </a:lvl4pPr>
            <a:lvl5pPr marL="2057400" indent="-228600">
              <a:defRPr sz="2600" b="1">
                <a:solidFill>
                  <a:srgbClr val="000099"/>
                </a:solidFill>
                <a:latin typeface="Arial" panose="020B0604020202020204" pitchFamily="34" charset="0"/>
              </a:defRPr>
            </a:lvl5pPr>
            <a:lvl6pPr marL="2514600" indent="-228600" algn="ctr" eaLnBrk="0" fontAlgn="base" hangingPunct="0">
              <a:spcBef>
                <a:spcPct val="50000"/>
              </a:spcBef>
              <a:spcAft>
                <a:spcPct val="0"/>
              </a:spcAft>
              <a:defRPr sz="2600" b="1">
                <a:solidFill>
                  <a:srgbClr val="000099"/>
                </a:solidFill>
                <a:latin typeface="Arial" panose="020B0604020202020204" pitchFamily="34" charset="0"/>
              </a:defRPr>
            </a:lvl6pPr>
            <a:lvl7pPr marL="2971800" indent="-228600" algn="ctr" eaLnBrk="0" fontAlgn="base" hangingPunct="0">
              <a:spcBef>
                <a:spcPct val="50000"/>
              </a:spcBef>
              <a:spcAft>
                <a:spcPct val="0"/>
              </a:spcAft>
              <a:defRPr sz="2600" b="1">
                <a:solidFill>
                  <a:srgbClr val="000099"/>
                </a:solidFill>
                <a:latin typeface="Arial" panose="020B0604020202020204" pitchFamily="34" charset="0"/>
              </a:defRPr>
            </a:lvl7pPr>
            <a:lvl8pPr marL="3429000" indent="-228600" algn="ctr" eaLnBrk="0" fontAlgn="base" hangingPunct="0">
              <a:spcBef>
                <a:spcPct val="50000"/>
              </a:spcBef>
              <a:spcAft>
                <a:spcPct val="0"/>
              </a:spcAft>
              <a:defRPr sz="2600" b="1">
                <a:solidFill>
                  <a:srgbClr val="000099"/>
                </a:solidFill>
                <a:latin typeface="Arial" panose="020B0604020202020204" pitchFamily="34" charset="0"/>
              </a:defRPr>
            </a:lvl8pPr>
            <a:lvl9pPr marL="3886200" indent="-228600" algn="ctr" eaLnBrk="0" fontAlgn="base" hangingPunct="0">
              <a:spcBef>
                <a:spcPct val="50000"/>
              </a:spcBef>
              <a:spcAft>
                <a:spcPct val="0"/>
              </a:spcAft>
              <a:defRPr sz="2600" b="1">
                <a:solidFill>
                  <a:srgbClr val="000099"/>
                </a:solidFill>
                <a:latin typeface="Arial" panose="020B0604020202020204" pitchFamily="34" charset="0"/>
              </a:defRPr>
            </a:lvl9pPr>
          </a:lstStyle>
          <a:p>
            <a:pPr algn="ctr" eaLnBrk="0" fontAlgn="base" hangingPunct="0">
              <a:spcBef>
                <a:spcPct val="0"/>
              </a:spcBef>
              <a:spcAft>
                <a:spcPct val="0"/>
              </a:spcAft>
            </a:pPr>
            <a:r>
              <a:rPr lang="en-US" altLang="en-US" sz="2400" b="0">
                <a:solidFill>
                  <a:srgbClr val="000066"/>
                </a:solidFill>
              </a:rPr>
              <a:t>naturally present in soil and cosmic radiation</a:t>
            </a:r>
          </a:p>
        </p:txBody>
      </p:sp>
    </p:spTree>
    <p:extLst>
      <p:ext uri="{BB962C8B-B14F-4D97-AF65-F5344CB8AC3E}">
        <p14:creationId xmlns:p14="http://schemas.microsoft.com/office/powerpoint/2010/main" val="16680995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nSite00">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nSite00">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2600" b="1" i="0" u="none" strike="noStrike" cap="none" normalizeH="0" baseline="0" smtClean="0">
            <a:ln>
              <a:noFill/>
            </a:ln>
            <a:solidFill>
              <a:srgbClr val="000099"/>
            </a:solidFill>
            <a:effectLst/>
            <a:latin typeface="Arial" charset="0"/>
          </a:defRPr>
        </a:defPPr>
      </a:lstStyle>
    </a:spDef>
    <a:lnDef>
      <a:spPr bwMode="auto">
        <a:xfrm>
          <a:off x="0" y="0"/>
          <a:ext cx="1" cy="1"/>
        </a:xfrm>
        <a:custGeom>
          <a:avLst/>
          <a:gdLst/>
          <a:ahLst/>
          <a:cxnLst/>
          <a:rect l="0" t="0" r="0" b="0"/>
          <a:pathLst/>
        </a:custGeom>
        <a:noFill/>
        <a:ln w="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2600" b="1" i="0" u="none" strike="noStrike" cap="none" normalizeH="0" baseline="0" smtClean="0">
            <a:ln>
              <a:noFill/>
            </a:ln>
            <a:solidFill>
              <a:srgbClr val="000099"/>
            </a:solidFill>
            <a:effectLst/>
            <a:latin typeface="Arial" charset="0"/>
          </a:defRPr>
        </a:defPPr>
      </a:lstStyle>
    </a:lnDef>
  </a:objectDefaults>
  <a:extraClrSchemeLst>
    <a:extraClrScheme>
      <a:clrScheme name="OnSite00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nSite00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nSite00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nSite00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nSite00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nSite00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nSite00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OnSite00">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nSite00">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2600" b="1" i="0" u="none" strike="noStrike" cap="none" normalizeH="0" baseline="0" smtClean="0">
            <a:ln>
              <a:noFill/>
            </a:ln>
            <a:solidFill>
              <a:srgbClr val="000099"/>
            </a:solidFill>
            <a:effectLst/>
            <a:latin typeface="Arial" charset="0"/>
          </a:defRPr>
        </a:defPPr>
      </a:lstStyle>
    </a:spDef>
    <a:lnDef>
      <a:spPr bwMode="auto">
        <a:xfrm>
          <a:off x="0" y="0"/>
          <a:ext cx="1" cy="1"/>
        </a:xfrm>
        <a:custGeom>
          <a:avLst/>
          <a:gdLst/>
          <a:ahLst/>
          <a:cxnLst/>
          <a:rect l="0" t="0" r="0" b="0"/>
          <a:pathLst/>
        </a:custGeom>
        <a:noFill/>
        <a:ln w="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2600" b="1" i="0" u="none" strike="noStrike" cap="none" normalizeH="0" baseline="0" smtClean="0">
            <a:ln>
              <a:noFill/>
            </a:ln>
            <a:solidFill>
              <a:srgbClr val="000099"/>
            </a:solidFill>
            <a:effectLst/>
            <a:latin typeface="Arial" charset="0"/>
          </a:defRPr>
        </a:defPPr>
      </a:lstStyle>
    </a:lnDef>
  </a:objectDefaults>
  <a:extraClrSchemeLst>
    <a:extraClrScheme>
      <a:clrScheme name="OnSite00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nSite00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nSite00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nSite00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nSite00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nSite00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nSite00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OnSite00">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nSite00">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2600" b="1" i="0" u="none" strike="noStrike" cap="none" normalizeH="0" baseline="0" smtClean="0">
            <a:ln>
              <a:noFill/>
            </a:ln>
            <a:solidFill>
              <a:srgbClr val="000099"/>
            </a:solidFill>
            <a:effectLst/>
            <a:latin typeface="Arial" charset="0"/>
          </a:defRPr>
        </a:defPPr>
      </a:lstStyle>
    </a:spDef>
    <a:lnDef>
      <a:spPr bwMode="auto">
        <a:xfrm>
          <a:off x="0" y="0"/>
          <a:ext cx="1" cy="1"/>
        </a:xfrm>
        <a:custGeom>
          <a:avLst/>
          <a:gdLst/>
          <a:ahLst/>
          <a:cxnLst/>
          <a:rect l="0" t="0" r="0" b="0"/>
          <a:pathLst/>
        </a:custGeom>
        <a:noFill/>
        <a:ln w="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2600" b="1" i="0" u="none" strike="noStrike" cap="none" normalizeH="0" baseline="0" smtClean="0">
            <a:ln>
              <a:noFill/>
            </a:ln>
            <a:solidFill>
              <a:srgbClr val="000099"/>
            </a:solidFill>
            <a:effectLst/>
            <a:latin typeface="Arial" charset="0"/>
          </a:defRPr>
        </a:defPPr>
      </a:lstStyle>
    </a:lnDef>
  </a:objectDefaults>
  <a:extraClrSchemeLst>
    <a:extraClrScheme>
      <a:clrScheme name="OnSite00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nSite00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nSite00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nSite00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nSite00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nSite00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nSite00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394</Words>
  <Application>Microsoft Office PowerPoint</Application>
  <PresentationFormat>Widescreen</PresentationFormat>
  <Paragraphs>31</Paragraphs>
  <Slides>4</Slides>
  <Notes>3</Notes>
  <HiddenSlides>0</HiddenSlides>
  <MMClips>0</MMClips>
  <ScaleCrop>false</ScaleCrop>
  <HeadingPairs>
    <vt:vector size="6" baseType="variant">
      <vt:variant>
        <vt:lpstr>Fonts Used</vt:lpstr>
      </vt:variant>
      <vt:variant>
        <vt:i4>5</vt:i4>
      </vt:variant>
      <vt:variant>
        <vt:lpstr>Theme</vt:lpstr>
      </vt:variant>
      <vt:variant>
        <vt:i4>4</vt:i4>
      </vt:variant>
      <vt:variant>
        <vt:lpstr>Slide Titles</vt:lpstr>
      </vt:variant>
      <vt:variant>
        <vt:i4>4</vt:i4>
      </vt:variant>
    </vt:vector>
  </HeadingPairs>
  <TitlesOfParts>
    <vt:vector size="13" baseType="lpstr">
      <vt:lpstr>Arial</vt:lpstr>
      <vt:lpstr>Calibri</vt:lpstr>
      <vt:lpstr>Calibri Light</vt:lpstr>
      <vt:lpstr>Symbol</vt:lpstr>
      <vt:lpstr>Times New Roman</vt:lpstr>
      <vt:lpstr>Office Theme</vt:lpstr>
      <vt:lpstr>OnSite00</vt:lpstr>
      <vt:lpstr>1_OnSite00</vt:lpstr>
      <vt:lpstr>2_OnSite00</vt:lpstr>
      <vt:lpstr>Summary of alpha etc</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Summary of alpha etc</dc:title>
  <dc:creator>rosalyn</dc:creator>
  <cp:lastModifiedBy>rosalyn</cp:lastModifiedBy>
  <cp:revision>1</cp:revision>
  <dcterms:created xsi:type="dcterms:W3CDTF">2016-01-01T09:40:56Z</dcterms:created>
  <dcterms:modified xsi:type="dcterms:W3CDTF">2016-01-01T09:41:31Z</dcterms:modified>
</cp:coreProperties>
</file>