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2" r:id="rId6"/>
    <p:sldId id="260" r:id="rId7"/>
    <p:sldId id="263" r:id="rId8"/>
    <p:sldId id="261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6" r:id="rId17"/>
    <p:sldId id="277" r:id="rId18"/>
    <p:sldId id="271" r:id="rId19"/>
    <p:sldId id="273" r:id="rId20"/>
    <p:sldId id="274" r:id="rId21"/>
    <p:sldId id="275" r:id="rId22"/>
    <p:sldId id="272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7" r:id="rId33"/>
    <p:sldId id="288" r:id="rId34"/>
    <p:sldId id="289" r:id="rId35"/>
    <p:sldId id="290" r:id="rId36"/>
    <p:sldId id="291" r:id="rId37"/>
    <p:sldId id="293" r:id="rId38"/>
    <p:sldId id="292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9" autoAdjust="0"/>
    <p:restoredTop sz="94660"/>
  </p:normalViewPr>
  <p:slideViewPr>
    <p:cSldViewPr snapToGrid="0">
      <p:cViewPr>
        <p:scale>
          <a:sx n="60" d="100"/>
          <a:sy n="60" d="100"/>
        </p:scale>
        <p:origin x="1100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00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278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871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0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744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20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40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04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3882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57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B50DF-F972-44EC-83ED-9024A21FF070}" type="datetimeFigureOut">
              <a:rPr lang="en-GB" smtClean="0"/>
              <a:t>06/12/2016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F7750-E567-4D2A-9E9B-0F7BA5AD42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262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4637" y="814018"/>
            <a:ext cx="9144000" cy="3874939"/>
          </a:xfrm>
        </p:spPr>
        <p:txBody>
          <a:bodyPr>
            <a:normAutofit/>
          </a:bodyPr>
          <a:lstStyle/>
          <a:p>
            <a:r>
              <a:rPr lang="en-GB" dirty="0"/>
              <a:t>Term 1 Revision Quiz</a:t>
            </a:r>
            <a:br>
              <a:rPr lang="en-GB" dirty="0"/>
            </a:br>
            <a:br>
              <a:rPr lang="en-GB" dirty="0"/>
            </a:br>
            <a:r>
              <a:rPr lang="en-GB" dirty="0"/>
              <a:t>Biology</a:t>
            </a:r>
          </a:p>
        </p:txBody>
      </p:sp>
    </p:spTree>
    <p:extLst>
      <p:ext uri="{BB962C8B-B14F-4D97-AF65-F5344CB8AC3E}">
        <p14:creationId xmlns:p14="http://schemas.microsoft.com/office/powerpoint/2010/main" val="1301599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food is a good source of protein?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Beans</a:t>
            </a:r>
          </a:p>
          <a:p>
            <a:r>
              <a:rPr lang="en-GB" dirty="0"/>
              <a:t>Meat</a:t>
            </a:r>
          </a:p>
          <a:p>
            <a:r>
              <a:rPr lang="en-GB" dirty="0"/>
              <a:t>Fish</a:t>
            </a:r>
          </a:p>
          <a:p>
            <a:r>
              <a:rPr lang="en-GB" dirty="0"/>
              <a:t>Dairy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19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two groups of nutrients are needed in small amounts for general health?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Vitamins</a:t>
            </a:r>
          </a:p>
          <a:p>
            <a:r>
              <a:rPr lang="en-GB" dirty="0"/>
              <a:t>Minerals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11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it important to have the mineral calcium in your diet?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building strong bones and teeth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443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is it important to have fibre in the diet?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Keeps the intestines clean (allows waste to be removed from the body)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406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unit to measure energy?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Joules (J) or </a:t>
            </a:r>
            <a:r>
              <a:rPr lang="en-GB" dirty="0" err="1"/>
              <a:t>kiljoules</a:t>
            </a:r>
            <a:r>
              <a:rPr lang="en-GB" dirty="0"/>
              <a:t> (kJ)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6772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three main things does the body use energy for?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Growth and repair</a:t>
            </a:r>
          </a:p>
          <a:p>
            <a:r>
              <a:rPr lang="en-GB" dirty="0"/>
              <a:t>Movement</a:t>
            </a:r>
          </a:p>
          <a:p>
            <a:r>
              <a:rPr lang="en-GB" dirty="0"/>
              <a:t>Keeping warm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159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word “digestion” mean?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Breaking up of large food molecules into smaller ones.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8752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does digestion begin?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Mouth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29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216471" cy="1325563"/>
          </a:xfrm>
        </p:spPr>
        <p:txBody>
          <a:bodyPr/>
          <a:lstStyle/>
          <a:p>
            <a:r>
              <a:rPr lang="en-GB" dirty="0"/>
              <a:t>Name this organ in the digestive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269992" cy="4351338"/>
          </a:xfrm>
        </p:spPr>
        <p:txBody>
          <a:bodyPr/>
          <a:lstStyle/>
          <a:p>
            <a:r>
              <a:rPr lang="en-GB" dirty="0"/>
              <a:t>Oesophagus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is the function?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Deliver food to the stomach</a:t>
            </a:r>
          </a:p>
          <a:p>
            <a:endParaRPr lang="en-GB" dirty="0"/>
          </a:p>
        </p:txBody>
      </p:sp>
      <p:pic>
        <p:nvPicPr>
          <p:cNvPr id="1026" name="Picture 2" descr="Image result for diagram digestive sys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98" t="6631" r="29559" b="10253"/>
          <a:stretch/>
        </p:blipFill>
        <p:spPr bwMode="auto">
          <a:xfrm>
            <a:off x="8611848" y="288122"/>
            <a:ext cx="1947066" cy="611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745574" y="2327005"/>
            <a:ext cx="1732547" cy="102027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62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216471" cy="1325563"/>
          </a:xfrm>
        </p:spPr>
        <p:txBody>
          <a:bodyPr/>
          <a:lstStyle/>
          <a:p>
            <a:r>
              <a:rPr lang="en-GB" dirty="0"/>
              <a:t>Name this organ in the digestive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269992" cy="4351338"/>
          </a:xfrm>
        </p:spPr>
        <p:txBody>
          <a:bodyPr/>
          <a:lstStyle/>
          <a:p>
            <a:r>
              <a:rPr lang="en-GB" dirty="0"/>
              <a:t>Stomach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What is the function?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Mix up food with acid (to kill bacteria) and continue digestion.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Image result for diagram digestive sys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98" t="6631" r="29559" b="10253"/>
          <a:stretch/>
        </p:blipFill>
        <p:spPr bwMode="auto">
          <a:xfrm>
            <a:off x="8611848" y="288122"/>
            <a:ext cx="1947066" cy="611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 rot="10800000">
            <a:off x="10084511" y="3847796"/>
            <a:ext cx="1732547" cy="5702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25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term “balanced diet” mean?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Eating the correct amount of all types of nutrients.</a:t>
            </a:r>
          </a:p>
        </p:txBody>
      </p:sp>
    </p:spTree>
    <p:extLst>
      <p:ext uri="{BB962C8B-B14F-4D97-AF65-F5344CB8AC3E}">
        <p14:creationId xmlns:p14="http://schemas.microsoft.com/office/powerpoint/2010/main" val="349625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216471" cy="1325563"/>
          </a:xfrm>
        </p:spPr>
        <p:txBody>
          <a:bodyPr/>
          <a:lstStyle/>
          <a:p>
            <a:r>
              <a:rPr lang="en-GB" dirty="0"/>
              <a:t>Name this organ in the digestive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269992" cy="4351338"/>
          </a:xfrm>
        </p:spPr>
        <p:txBody>
          <a:bodyPr/>
          <a:lstStyle/>
          <a:p>
            <a:r>
              <a:rPr lang="en-GB" dirty="0"/>
              <a:t>Small intestine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is the function?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Digestion and</a:t>
            </a:r>
          </a:p>
          <a:p>
            <a:pPr marL="0" indent="0">
              <a:buNone/>
            </a:pPr>
            <a:r>
              <a:rPr lang="en-GB" dirty="0"/>
              <a:t>Absorption of nutrients</a:t>
            </a:r>
          </a:p>
          <a:p>
            <a:endParaRPr lang="en-GB" dirty="0"/>
          </a:p>
        </p:txBody>
      </p:sp>
      <p:pic>
        <p:nvPicPr>
          <p:cNvPr id="1026" name="Picture 2" descr="Image result for diagram digestive sys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98" t="6631" r="29559" b="10253"/>
          <a:stretch/>
        </p:blipFill>
        <p:spPr bwMode="auto">
          <a:xfrm>
            <a:off x="8611848" y="288122"/>
            <a:ext cx="1947066" cy="611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852834" y="4704445"/>
            <a:ext cx="1732547" cy="102027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07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7216471" cy="1325563"/>
          </a:xfrm>
        </p:spPr>
        <p:txBody>
          <a:bodyPr/>
          <a:lstStyle/>
          <a:p>
            <a:r>
              <a:rPr lang="en-GB" dirty="0"/>
              <a:t>Name this organ in the digestive system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269992" cy="4351338"/>
          </a:xfrm>
        </p:spPr>
        <p:txBody>
          <a:bodyPr/>
          <a:lstStyle/>
          <a:p>
            <a:r>
              <a:rPr lang="en-GB" dirty="0"/>
              <a:t>Large intestine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What is the function?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Reabsorb water from food waste.</a:t>
            </a:r>
          </a:p>
          <a:p>
            <a:endParaRPr lang="en-GB" dirty="0"/>
          </a:p>
        </p:txBody>
      </p:sp>
      <p:pic>
        <p:nvPicPr>
          <p:cNvPr id="1026" name="Picture 2" descr="Image result for diagram digestive system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698" t="6631" r="29559" b="10253"/>
          <a:stretch/>
        </p:blipFill>
        <p:spPr bwMode="auto">
          <a:xfrm>
            <a:off x="8611848" y="288122"/>
            <a:ext cx="1947066" cy="6118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>
            <a:off x="7081431" y="4733321"/>
            <a:ext cx="1732547" cy="102027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0055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name for chemicals that digest food?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Enzymes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456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do nutrients need to be digested before they are absorbed?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Nutrients need to be digested so that they are small enough to pass through the walls of the small intestine into the blood stream.</a:t>
            </a:r>
          </a:p>
        </p:txBody>
      </p:sp>
    </p:spTree>
    <p:extLst>
      <p:ext uri="{BB962C8B-B14F-4D97-AF65-F5344CB8AC3E}">
        <p14:creationId xmlns:p14="http://schemas.microsoft.com/office/powerpoint/2010/main" val="4030532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name of this structure in the small intestine?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879206" cy="4351338"/>
          </a:xfrm>
        </p:spPr>
        <p:txBody>
          <a:bodyPr/>
          <a:lstStyle/>
          <a:p>
            <a:r>
              <a:rPr lang="en-GB" dirty="0"/>
              <a:t>Villi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941" y="1583262"/>
            <a:ext cx="7506624" cy="4740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25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are villi so important?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Increases the surface area of the small intestine and speeds up absorption of nutrients.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639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does the term “respiration” mean?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Chemical reaction that releases energy (from glucose).</a:t>
            </a:r>
          </a:p>
        </p:txBody>
      </p:sp>
    </p:spTree>
    <p:extLst>
      <p:ext uri="{BB962C8B-B14F-4D97-AF65-F5344CB8AC3E}">
        <p14:creationId xmlns:p14="http://schemas.microsoft.com/office/powerpoint/2010/main" val="342028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word equation for AEROBIC respiration?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Glucose + Oxygen </a:t>
            </a:r>
            <a:r>
              <a:rPr lang="en-GB" dirty="0">
                <a:sym typeface="Wingdings" panose="05000000000000000000" pitchFamily="2" charset="2"/>
              </a:rPr>
              <a:t> Carbon Dioxide + Water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354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Where does respiration take place?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(all) cells</a:t>
            </a:r>
          </a:p>
        </p:txBody>
      </p:sp>
    </p:spTree>
    <p:extLst>
      <p:ext uri="{BB962C8B-B14F-4D97-AF65-F5344CB8AC3E}">
        <p14:creationId xmlns:p14="http://schemas.microsoft.com/office/powerpoint/2010/main" val="3265173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main function of the circulatory system?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pump blood around the body</a:t>
            </a:r>
          </a:p>
          <a:p>
            <a:r>
              <a:rPr lang="en-GB" dirty="0"/>
              <a:t>Deliver substances to and from cells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585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can happen if you do not eat a balanced diet?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Eating too much energy can lead to becoming overweight.</a:t>
            </a:r>
          </a:p>
          <a:p>
            <a:r>
              <a:rPr lang="en-GB" dirty="0"/>
              <a:t>Can lead to heart problems.</a:t>
            </a:r>
          </a:p>
          <a:p>
            <a:endParaRPr lang="en-GB" dirty="0"/>
          </a:p>
          <a:p>
            <a:r>
              <a:rPr lang="en-GB" dirty="0"/>
              <a:t>Anorexia, eating not enough, can lead to becoming weak and problems with all organs.</a:t>
            </a:r>
          </a:p>
        </p:txBody>
      </p:sp>
    </p:spTree>
    <p:extLst>
      <p:ext uri="{BB962C8B-B14F-4D97-AF65-F5344CB8AC3E}">
        <p14:creationId xmlns:p14="http://schemas.microsoft.com/office/powerpoint/2010/main" val="2326009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two main parts of the circulatory system?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Heart</a:t>
            </a:r>
          </a:p>
          <a:p>
            <a:r>
              <a:rPr lang="en-GB" dirty="0"/>
              <a:t>Blood vessels</a:t>
            </a:r>
          </a:p>
        </p:txBody>
      </p:sp>
    </p:spTree>
    <p:extLst>
      <p:ext uri="{BB962C8B-B14F-4D97-AF65-F5344CB8AC3E}">
        <p14:creationId xmlns:p14="http://schemas.microsoft.com/office/powerpoint/2010/main" val="43788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three types of blood vessels?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Arteries</a:t>
            </a:r>
          </a:p>
          <a:p>
            <a:r>
              <a:rPr lang="en-GB" dirty="0"/>
              <a:t>Veins</a:t>
            </a:r>
          </a:p>
          <a:p>
            <a:r>
              <a:rPr lang="en-GB" dirty="0"/>
              <a:t>Capillaries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95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arteries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Deliver blood away from the heart.</a:t>
            </a:r>
          </a:p>
        </p:txBody>
      </p:sp>
    </p:spTree>
    <p:extLst>
      <p:ext uri="{BB962C8B-B14F-4D97-AF65-F5344CB8AC3E}">
        <p14:creationId xmlns:p14="http://schemas.microsoft.com/office/powerpoint/2010/main" val="3307345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do veins do?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Deliver blood to the heart.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314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to capillaries do?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Deliver blood to tissues/cells.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504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materials are transported in the blood?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Oxygen</a:t>
            </a:r>
          </a:p>
          <a:p>
            <a:r>
              <a:rPr lang="en-GB" dirty="0"/>
              <a:t>Carbon dioxide</a:t>
            </a:r>
          </a:p>
          <a:p>
            <a:r>
              <a:rPr lang="en-GB" dirty="0"/>
              <a:t>Glucose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81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function of the respiratory system? HINT: its NOT respiration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Breathing for gas exchange</a:t>
            </a:r>
          </a:p>
        </p:txBody>
      </p:sp>
    </p:spTree>
    <p:extLst>
      <p:ext uri="{BB962C8B-B14F-4D97-AF65-F5344CB8AC3E}">
        <p14:creationId xmlns:p14="http://schemas.microsoft.com/office/powerpoint/2010/main" val="1921017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main organ of the respiratory system?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Lungs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572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happens during gas exchange?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Carbon dioxide diffuses out of the blood stream (to be breathed out)</a:t>
            </a:r>
          </a:p>
          <a:p>
            <a:r>
              <a:rPr lang="en-GB" dirty="0"/>
              <a:t>Oxygen (breathed in) diffuses into the blood stream.</a:t>
            </a:r>
          </a:p>
        </p:txBody>
      </p:sp>
    </p:spTree>
    <p:extLst>
      <p:ext uri="{BB962C8B-B14F-4D97-AF65-F5344CB8AC3E}">
        <p14:creationId xmlns:p14="http://schemas.microsoft.com/office/powerpoint/2010/main" val="255639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name of this structure in the lungs?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289223" cy="4351338"/>
          </a:xfrm>
        </p:spPr>
        <p:txBody>
          <a:bodyPr/>
          <a:lstStyle/>
          <a:p>
            <a:r>
              <a:rPr lang="en-GB" dirty="0"/>
              <a:t>alveoli</a:t>
            </a:r>
          </a:p>
          <a:p>
            <a:endParaRPr lang="en-GB" dirty="0"/>
          </a:p>
        </p:txBody>
      </p:sp>
      <p:pic>
        <p:nvPicPr>
          <p:cNvPr id="6146" name="Picture 2" descr="Image result for alveol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52"/>
          <a:stretch/>
        </p:blipFill>
        <p:spPr bwMode="auto">
          <a:xfrm>
            <a:off x="5862084" y="1584250"/>
            <a:ext cx="4985387" cy="448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9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nutrient is needed for energy </a:t>
            </a:r>
            <a:r>
              <a:rPr lang="en-GB" i="1" dirty="0"/>
              <a:t>storage</a:t>
            </a:r>
            <a:r>
              <a:rPr lang="en-GB" dirty="0"/>
              <a:t>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Fats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844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are alveoli important?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825625"/>
            <a:ext cx="5289223" cy="4351338"/>
          </a:xfrm>
        </p:spPr>
        <p:txBody>
          <a:bodyPr/>
          <a:lstStyle/>
          <a:p>
            <a:r>
              <a:rPr lang="en-GB" dirty="0"/>
              <a:t>Increases the surface area of the lungs speeding up gas exchange.</a:t>
            </a:r>
          </a:p>
          <a:p>
            <a:endParaRPr lang="en-GB" dirty="0"/>
          </a:p>
        </p:txBody>
      </p:sp>
      <p:pic>
        <p:nvPicPr>
          <p:cNvPr id="6146" name="Picture 2" descr="Image result for alveoli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4352"/>
          <a:stretch/>
        </p:blipFill>
        <p:spPr bwMode="auto">
          <a:xfrm>
            <a:off x="5862084" y="1584250"/>
            <a:ext cx="4985387" cy="4486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4388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Respiration:</a:t>
            </a:r>
            <a:br>
              <a:rPr lang="en-GB" dirty="0"/>
            </a:br>
            <a:r>
              <a:rPr lang="en-GB" dirty="0"/>
              <a:t>Glucose + Oxygen </a:t>
            </a:r>
            <a:r>
              <a:rPr lang="en-GB" dirty="0">
                <a:sym typeface="Wingdings" panose="05000000000000000000" pitchFamily="2" charset="2"/>
              </a:rPr>
              <a:t> Carbon Dioxide + Water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775097"/>
            <a:ext cx="10515600" cy="340186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Where does the glucose come from?</a:t>
            </a:r>
          </a:p>
          <a:p>
            <a:endParaRPr lang="en-GB" dirty="0"/>
          </a:p>
          <a:p>
            <a:r>
              <a:rPr lang="en-GB" dirty="0"/>
              <a:t>Digestive system, digestion of food.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60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Respiration:</a:t>
            </a:r>
            <a:br>
              <a:rPr lang="en-GB" dirty="0"/>
            </a:br>
            <a:r>
              <a:rPr lang="en-GB" dirty="0"/>
              <a:t>Glucose + Oxygen </a:t>
            </a:r>
            <a:r>
              <a:rPr lang="en-GB" dirty="0">
                <a:sym typeface="Wingdings" panose="05000000000000000000" pitchFamily="2" charset="2"/>
              </a:rPr>
              <a:t> Carbon Dioxide + Water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775097"/>
            <a:ext cx="10515600" cy="340186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Where does the oxygen come from?</a:t>
            </a:r>
          </a:p>
          <a:p>
            <a:endParaRPr lang="en-GB" dirty="0"/>
          </a:p>
          <a:p>
            <a:r>
              <a:rPr lang="en-GB" dirty="0"/>
              <a:t>Respiratory system, breathing/gas exchange.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25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Respiration:</a:t>
            </a:r>
            <a:br>
              <a:rPr lang="en-GB" dirty="0"/>
            </a:br>
            <a:r>
              <a:rPr lang="en-GB" dirty="0"/>
              <a:t>Glucose + Oxygen </a:t>
            </a:r>
            <a:r>
              <a:rPr lang="en-GB" dirty="0">
                <a:sym typeface="Wingdings" panose="05000000000000000000" pitchFamily="2" charset="2"/>
              </a:rPr>
              <a:t> Carbon Dioxide + Water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2775097"/>
            <a:ext cx="10515600" cy="340186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What happens to the carbon dioxide?</a:t>
            </a:r>
          </a:p>
          <a:p>
            <a:endParaRPr lang="en-GB" dirty="0"/>
          </a:p>
          <a:p>
            <a:r>
              <a:rPr lang="en-GB" dirty="0"/>
              <a:t>Exhaled, breathed out.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name for the muscle that controls inhalation and exhalation?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76060" cy="4351338"/>
          </a:xfrm>
        </p:spPr>
        <p:txBody>
          <a:bodyPr/>
          <a:lstStyle/>
          <a:p>
            <a:r>
              <a:rPr lang="en-GB" dirty="0"/>
              <a:t>Diaphragm</a:t>
            </a:r>
          </a:p>
          <a:p>
            <a:endParaRPr lang="en-GB" dirty="0"/>
          </a:p>
        </p:txBody>
      </p:sp>
      <p:pic>
        <p:nvPicPr>
          <p:cNvPr id="14338" name="Picture 2" descr="Image result for respiratory system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61" y="2100262"/>
            <a:ext cx="4762500" cy="407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Left Arrow 3"/>
          <p:cNvSpPr/>
          <p:nvPr/>
        </p:nvSpPr>
        <p:spPr>
          <a:xfrm rot="11908814">
            <a:off x="6001866" y="5134674"/>
            <a:ext cx="1956816" cy="969264"/>
          </a:xfrm>
          <a:prstGeom prst="lef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38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is inhaled air different from exhaled air?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Inhaled air has more oxygen and less carbon dioxide.</a:t>
            </a:r>
          </a:p>
        </p:txBody>
      </p:sp>
    </p:spTree>
    <p:extLst>
      <p:ext uri="{BB962C8B-B14F-4D97-AF65-F5344CB8AC3E}">
        <p14:creationId xmlns:p14="http://schemas.microsoft.com/office/powerpoint/2010/main" val="408849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effect of exercise on breathing rate and heart rate?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Both increase</a:t>
            </a:r>
          </a:p>
        </p:txBody>
      </p:sp>
    </p:spTree>
    <p:extLst>
      <p:ext uri="{BB962C8B-B14F-4D97-AF65-F5344CB8AC3E}">
        <p14:creationId xmlns:p14="http://schemas.microsoft.com/office/powerpoint/2010/main" val="4190083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three main functions of the skeleton?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Movement</a:t>
            </a:r>
          </a:p>
          <a:p>
            <a:r>
              <a:rPr lang="en-GB" dirty="0"/>
              <a:t>Protection</a:t>
            </a:r>
          </a:p>
          <a:p>
            <a:r>
              <a:rPr lang="en-GB" dirty="0"/>
              <a:t>Support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62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food is a source of fats?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Oils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786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nutrient is needed for quick energy?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Carbohydrates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0869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foods are good sources of carbohydrates?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Potatoes</a:t>
            </a:r>
          </a:p>
          <a:p>
            <a:r>
              <a:rPr lang="en-GB" dirty="0"/>
              <a:t>Pasta</a:t>
            </a:r>
          </a:p>
          <a:p>
            <a:r>
              <a:rPr lang="en-GB" dirty="0"/>
              <a:t>Bread</a:t>
            </a:r>
          </a:p>
          <a:p>
            <a:r>
              <a:rPr lang="en-GB" dirty="0"/>
              <a:t>Rice</a:t>
            </a:r>
          </a:p>
        </p:txBody>
      </p:sp>
    </p:spTree>
    <p:extLst>
      <p:ext uri="{BB962C8B-B14F-4D97-AF65-F5344CB8AC3E}">
        <p14:creationId xmlns:p14="http://schemas.microsoft.com/office/powerpoint/2010/main" val="1136865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are the two types of carbohydrates?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Starch</a:t>
            </a:r>
          </a:p>
          <a:p>
            <a:r>
              <a:rPr lang="en-GB" dirty="0"/>
              <a:t>Sugar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674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nutrient is needed for growth and repair?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Protein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466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760</Words>
  <Application>Microsoft Office PowerPoint</Application>
  <PresentationFormat>Widescreen</PresentationFormat>
  <Paragraphs>138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2" baseType="lpstr">
      <vt:lpstr>Arial</vt:lpstr>
      <vt:lpstr>Calibri</vt:lpstr>
      <vt:lpstr>Calibri Light</vt:lpstr>
      <vt:lpstr>Wingdings</vt:lpstr>
      <vt:lpstr>Office Theme</vt:lpstr>
      <vt:lpstr>Term 1 Revision Quiz  Biology</vt:lpstr>
      <vt:lpstr>What does the term “balanced diet” mean?</vt:lpstr>
      <vt:lpstr>What can happen if you do not eat a balanced diet?</vt:lpstr>
      <vt:lpstr>What nutrient is needed for energy storage?</vt:lpstr>
      <vt:lpstr>What food is a source of fats?</vt:lpstr>
      <vt:lpstr>What nutrient is needed for quick energy?</vt:lpstr>
      <vt:lpstr>What foods are good sources of carbohydrates?</vt:lpstr>
      <vt:lpstr>What are the two types of carbohydrates?</vt:lpstr>
      <vt:lpstr>What nutrient is needed for growth and repair?</vt:lpstr>
      <vt:lpstr>What food is a good source of protein?</vt:lpstr>
      <vt:lpstr>What two groups of nutrients are needed in small amounts for general health?</vt:lpstr>
      <vt:lpstr>Why is it important to have the mineral calcium in your diet?</vt:lpstr>
      <vt:lpstr>Why is it important to have fibre in the diet?</vt:lpstr>
      <vt:lpstr>What is the unit to measure energy?</vt:lpstr>
      <vt:lpstr>What three main things does the body use energy for?</vt:lpstr>
      <vt:lpstr>What does the word “digestion” mean?</vt:lpstr>
      <vt:lpstr>Where does digestion begin?</vt:lpstr>
      <vt:lpstr>Name this organ in the digestive system</vt:lpstr>
      <vt:lpstr>Name this organ in the digestive system</vt:lpstr>
      <vt:lpstr>Name this organ in the digestive system</vt:lpstr>
      <vt:lpstr>Name this organ in the digestive system</vt:lpstr>
      <vt:lpstr>What is the name for chemicals that digest food?</vt:lpstr>
      <vt:lpstr>Why do nutrients need to be digested before they are absorbed?</vt:lpstr>
      <vt:lpstr>What is the name of this structure in the small intestine?</vt:lpstr>
      <vt:lpstr>Why are villi so important?</vt:lpstr>
      <vt:lpstr>What does the term “respiration” mean?</vt:lpstr>
      <vt:lpstr>What is the word equation for AEROBIC respiration?</vt:lpstr>
      <vt:lpstr>Where does respiration take place?</vt:lpstr>
      <vt:lpstr>What is the main function of the circulatory system?</vt:lpstr>
      <vt:lpstr>What are the two main parts of the circulatory system?</vt:lpstr>
      <vt:lpstr>What are the three types of blood vessels?</vt:lpstr>
      <vt:lpstr>What do arteries do?</vt:lpstr>
      <vt:lpstr>What do veins do?</vt:lpstr>
      <vt:lpstr>What to capillaries do?</vt:lpstr>
      <vt:lpstr>What materials are transported in the blood?</vt:lpstr>
      <vt:lpstr>What is the function of the respiratory system? HINT: its NOT respiration</vt:lpstr>
      <vt:lpstr>What is the main organ of the respiratory system?</vt:lpstr>
      <vt:lpstr>What happens during gas exchange?</vt:lpstr>
      <vt:lpstr>What is the name of this structure in the lungs?</vt:lpstr>
      <vt:lpstr>Why are alveoli important?</vt:lpstr>
      <vt:lpstr>Respiration: Glucose + Oxygen  Carbon Dioxide + Water</vt:lpstr>
      <vt:lpstr>Respiration: Glucose + Oxygen  Carbon Dioxide + Water</vt:lpstr>
      <vt:lpstr>Respiration: Glucose + Oxygen  Carbon Dioxide + Water</vt:lpstr>
      <vt:lpstr>What is the name for the muscle that controls inhalation and exhalation?</vt:lpstr>
      <vt:lpstr>How is inhaled air different from exhaled air?</vt:lpstr>
      <vt:lpstr>What is the effect of exercise on breathing rate and heart rate?</vt:lpstr>
      <vt:lpstr>What are the three main functions of the skeleton?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 1 Revision Quiz</dc:title>
  <dc:creator>Jessica Gao</dc:creator>
  <cp:lastModifiedBy>Jessica Gao</cp:lastModifiedBy>
  <cp:revision>9</cp:revision>
  <dcterms:created xsi:type="dcterms:W3CDTF">2016-12-06T13:33:56Z</dcterms:created>
  <dcterms:modified xsi:type="dcterms:W3CDTF">2016-12-06T14:09:47Z</dcterms:modified>
</cp:coreProperties>
</file>