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  <p:sldId id="265" r:id="rId11"/>
    <p:sldId id="266" r:id="rId12"/>
    <p:sldId id="268" r:id="rId13"/>
    <p:sldId id="267" r:id="rId14"/>
    <p:sldId id="269" r:id="rId15"/>
    <p:sldId id="283" r:id="rId16"/>
    <p:sldId id="282" r:id="rId17"/>
    <p:sldId id="273" r:id="rId18"/>
    <p:sldId id="271" r:id="rId19"/>
    <p:sldId id="272" r:id="rId20"/>
    <p:sldId id="270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GB" dirty="0"/>
              <a:t>Term 1 Revision Quiz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394597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 the particle model for a mixture of molecules.</a:t>
            </a:r>
          </a:p>
        </p:txBody>
      </p:sp>
      <p:sp>
        <p:nvSpPr>
          <p:cNvPr id="4" name="Oval 3"/>
          <p:cNvSpPr/>
          <p:nvPr/>
        </p:nvSpPr>
        <p:spPr>
          <a:xfrm>
            <a:off x="5423005" y="4437112"/>
            <a:ext cx="1080120" cy="108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687292" y="4077802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317561" y="2312876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355976" y="2168860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605587" y="4077072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913400" y="3537742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948264" y="3588811"/>
            <a:ext cx="1080120" cy="108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periodic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table containing information about all the elements.</a:t>
            </a:r>
          </a:p>
        </p:txBody>
      </p:sp>
    </p:spTree>
    <p:extLst>
      <p:ext uri="{BB962C8B-B14F-4D97-AF65-F5344CB8AC3E}">
        <p14:creationId xmlns:p14="http://schemas.microsoft.com/office/powerpoint/2010/main" val="32113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side of the periodic table are metals located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Left side</a:t>
            </a:r>
          </a:p>
        </p:txBody>
      </p:sp>
    </p:spTree>
    <p:extLst>
      <p:ext uri="{BB962C8B-B14F-4D97-AF65-F5344CB8AC3E}">
        <p14:creationId xmlns:p14="http://schemas.microsoft.com/office/powerpoint/2010/main" val="198022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main properties of metals?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Shiny</a:t>
            </a:r>
          </a:p>
          <a:p>
            <a:r>
              <a:rPr lang="en-GB" dirty="0"/>
              <a:t>Conduct heat</a:t>
            </a:r>
          </a:p>
          <a:p>
            <a:r>
              <a:rPr lang="en-GB" dirty="0"/>
              <a:t>Conduct electricity</a:t>
            </a:r>
          </a:p>
          <a:p>
            <a:r>
              <a:rPr lang="en-GB" dirty="0"/>
              <a:t>Malleable/Flexible</a:t>
            </a:r>
          </a:p>
          <a:p>
            <a:r>
              <a:rPr lang="en-GB" dirty="0"/>
              <a:t>Ductile</a:t>
            </a:r>
          </a:p>
        </p:txBody>
      </p:sp>
    </p:spTree>
    <p:extLst>
      <p:ext uri="{BB962C8B-B14F-4D97-AF65-F5344CB8AC3E}">
        <p14:creationId xmlns:p14="http://schemas.microsoft.com/office/powerpoint/2010/main" val="33406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information does the chemical formula tell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number of atoms of each element in a molecule.</a:t>
            </a:r>
          </a:p>
        </p:txBody>
      </p:sp>
    </p:spTree>
    <p:extLst>
      <p:ext uri="{BB962C8B-B14F-4D97-AF65-F5344CB8AC3E}">
        <p14:creationId xmlns:p14="http://schemas.microsoft.com/office/powerpoint/2010/main" val="341504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elements are in the a molecule of H</a:t>
            </a:r>
            <a:r>
              <a:rPr lang="en-GB" baseline="-25000" dirty="0"/>
              <a:t>2</a:t>
            </a:r>
            <a:r>
              <a:rPr lang="en-GB" dirty="0"/>
              <a:t>SO</a:t>
            </a:r>
            <a:r>
              <a:rPr lang="en-GB" baseline="-25000" dirty="0"/>
              <a:t>4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Hydrogen</a:t>
            </a:r>
          </a:p>
          <a:p>
            <a:r>
              <a:rPr lang="en-GB" dirty="0" err="1"/>
              <a:t>Sulfur</a:t>
            </a:r>
            <a:endParaRPr lang="en-GB" dirty="0"/>
          </a:p>
          <a:p>
            <a:r>
              <a:rPr lang="en-GB" dirty="0"/>
              <a:t>Oxygen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87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many atoms are in the a molecule of H</a:t>
            </a:r>
            <a:r>
              <a:rPr lang="en-GB" baseline="-25000" dirty="0"/>
              <a:t>2</a:t>
            </a:r>
            <a:r>
              <a:rPr lang="en-GB" dirty="0"/>
              <a:t>SO</a:t>
            </a:r>
            <a:r>
              <a:rPr lang="en-GB" baseline="-25000" dirty="0"/>
              <a:t>4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6858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chemical reaction?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change where a new substance is formed.</a:t>
            </a:r>
          </a:p>
        </p:txBody>
      </p:sp>
    </p:spTree>
    <p:extLst>
      <p:ext uri="{BB962C8B-B14F-4D97-AF65-F5344CB8AC3E}">
        <p14:creationId xmlns:p14="http://schemas.microsoft.com/office/powerpoint/2010/main" val="36951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reactant?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Starting materials in a chemical reaction, substances that reacts with another.</a:t>
            </a:r>
          </a:p>
        </p:txBody>
      </p:sp>
    </p:spTree>
    <p:extLst>
      <p:ext uri="{BB962C8B-B14F-4D97-AF65-F5344CB8AC3E}">
        <p14:creationId xmlns:p14="http://schemas.microsoft.com/office/powerpoint/2010/main" val="30392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product?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substance that is made in a chemical reaction.</a:t>
            </a:r>
          </a:p>
        </p:txBody>
      </p:sp>
    </p:spTree>
    <p:extLst>
      <p:ext uri="{BB962C8B-B14F-4D97-AF65-F5344CB8AC3E}">
        <p14:creationId xmlns:p14="http://schemas.microsoft.com/office/powerpoint/2010/main" val="19611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smallest particle of an element that can take part in a chemical reaction.</a:t>
            </a:r>
          </a:p>
        </p:txBody>
      </p:sp>
    </p:spTree>
    <p:extLst>
      <p:ext uri="{BB962C8B-B14F-4D97-AF65-F5344CB8AC3E}">
        <p14:creationId xmlns:p14="http://schemas.microsoft.com/office/powerpoint/2010/main" val="51820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word equation?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Equation representing a chemical reaction and tells you the reactants and products.</a:t>
            </a:r>
          </a:p>
        </p:txBody>
      </p:sp>
    </p:spTree>
    <p:extLst>
      <p:ext uri="{BB962C8B-B14F-4D97-AF65-F5344CB8AC3E}">
        <p14:creationId xmlns:p14="http://schemas.microsoft.com/office/powerpoint/2010/main" val="21071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Give an example of a physical change.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Freezing, melting, evaporating, boiling…</a:t>
            </a:r>
          </a:p>
        </p:txBody>
      </p:sp>
    </p:spTree>
    <p:extLst>
      <p:ext uri="{BB962C8B-B14F-4D97-AF65-F5344CB8AC3E}">
        <p14:creationId xmlns:p14="http://schemas.microsoft.com/office/powerpoint/2010/main" val="26896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Give an example of a chemical change.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Rusting, combustion, neutralisation…</a:t>
            </a:r>
          </a:p>
        </p:txBody>
      </p:sp>
    </p:spTree>
    <p:extLst>
      <p:ext uri="{BB962C8B-B14F-4D97-AF65-F5344CB8AC3E}">
        <p14:creationId xmlns:p14="http://schemas.microsoft.com/office/powerpoint/2010/main" val="85539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three mixture separation techniques we learned?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Filtration</a:t>
            </a:r>
          </a:p>
          <a:p>
            <a:r>
              <a:rPr lang="en-GB" dirty="0"/>
              <a:t>Evaporation</a:t>
            </a:r>
          </a:p>
          <a:p>
            <a:r>
              <a:rPr lang="en-GB" dirty="0"/>
              <a:t>Distillation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4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how filtration works.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Filter paper has tiny holes that prevents solids from passing through.</a:t>
            </a:r>
          </a:p>
        </p:txBody>
      </p:sp>
    </p:spTree>
    <p:extLst>
      <p:ext uri="{BB962C8B-B14F-4D97-AF65-F5344CB8AC3E}">
        <p14:creationId xmlns:p14="http://schemas.microsoft.com/office/powerpoint/2010/main" val="87969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how evaporation works.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Substances have different boiling points. </a:t>
            </a:r>
          </a:p>
          <a:p>
            <a:r>
              <a:rPr lang="en-GB" dirty="0"/>
              <a:t>Heat a mixture to the boiling point of one substance which will evaporate off and leave behind the second substance.</a:t>
            </a:r>
          </a:p>
        </p:txBody>
      </p:sp>
    </p:spTree>
    <p:extLst>
      <p:ext uri="{BB962C8B-B14F-4D97-AF65-F5344CB8AC3E}">
        <p14:creationId xmlns:p14="http://schemas.microsoft.com/office/powerpoint/2010/main" val="63444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Name the piece of equipment used for distillation.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7745"/>
            <a:ext cx="3600400" cy="4525963"/>
          </a:xfrm>
        </p:spPr>
        <p:txBody>
          <a:bodyPr/>
          <a:lstStyle/>
          <a:p>
            <a:r>
              <a:rPr lang="en-GB" dirty="0"/>
              <a:t>thermometer</a:t>
            </a:r>
          </a:p>
          <a:p>
            <a:endParaRPr lang="en-GB" dirty="0"/>
          </a:p>
        </p:txBody>
      </p:sp>
      <p:pic>
        <p:nvPicPr>
          <p:cNvPr id="1026" name="Picture 2" descr="Image result for distill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4" y="1700808"/>
            <a:ext cx="4033194" cy="443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5868144" y="2070832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Name the piece of equipment used for distillation.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7745"/>
            <a:ext cx="3600400" cy="4525963"/>
          </a:xfrm>
        </p:spPr>
        <p:txBody>
          <a:bodyPr/>
          <a:lstStyle/>
          <a:p>
            <a:r>
              <a:rPr lang="en-GB" dirty="0"/>
              <a:t>Bunsen burner</a:t>
            </a:r>
          </a:p>
          <a:p>
            <a:endParaRPr lang="en-GB" dirty="0"/>
          </a:p>
        </p:txBody>
      </p:sp>
      <p:pic>
        <p:nvPicPr>
          <p:cNvPr id="1026" name="Picture 2" descr="Image result for distill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4" y="1700808"/>
            <a:ext cx="4033194" cy="443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5868144" y="5229200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Name the piece of equipment used for distillation.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7745"/>
            <a:ext cx="3600400" cy="4525963"/>
          </a:xfrm>
        </p:spPr>
        <p:txBody>
          <a:bodyPr/>
          <a:lstStyle/>
          <a:p>
            <a:r>
              <a:rPr lang="en-GB" dirty="0"/>
              <a:t>condenser</a:t>
            </a:r>
          </a:p>
          <a:p>
            <a:endParaRPr lang="en-GB" dirty="0"/>
          </a:p>
        </p:txBody>
      </p:sp>
      <p:pic>
        <p:nvPicPr>
          <p:cNvPr id="1026" name="Picture 2" descr="Image result for distill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4" y="1700808"/>
            <a:ext cx="4033194" cy="443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7546341">
            <a:off x="6785743" y="3271300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element?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type of atom. Substance with all the same type of atom.</a:t>
            </a:r>
          </a:p>
        </p:txBody>
      </p:sp>
    </p:spTree>
    <p:extLst>
      <p:ext uri="{BB962C8B-B14F-4D97-AF65-F5344CB8AC3E}">
        <p14:creationId xmlns:p14="http://schemas.microsoft.com/office/powerpoint/2010/main" val="421335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molecule?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or more atoms (of any kind) chemical joined.</a:t>
            </a:r>
          </a:p>
        </p:txBody>
      </p:sp>
    </p:spTree>
    <p:extLst>
      <p:ext uri="{BB962C8B-B14F-4D97-AF65-F5344CB8AC3E}">
        <p14:creationId xmlns:p14="http://schemas.microsoft.com/office/powerpoint/2010/main" val="25034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compound?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or more atoms OF DIFFERENT ELEMENTS chemically joined.</a:t>
            </a:r>
          </a:p>
        </p:txBody>
      </p:sp>
    </p:spTree>
    <p:extLst>
      <p:ext uri="{BB962C8B-B14F-4D97-AF65-F5344CB8AC3E}">
        <p14:creationId xmlns:p14="http://schemas.microsoft.com/office/powerpoint/2010/main" val="7271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mixture?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or more substances NOT chemically joined.</a:t>
            </a:r>
          </a:p>
        </p:txBody>
      </p:sp>
    </p:spTree>
    <p:extLst>
      <p:ext uri="{BB962C8B-B14F-4D97-AF65-F5344CB8AC3E}">
        <p14:creationId xmlns:p14="http://schemas.microsoft.com/office/powerpoint/2010/main" val="181932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 the particle diagram for a molecule of an element.</a:t>
            </a:r>
          </a:p>
        </p:txBody>
      </p:sp>
      <p:sp>
        <p:nvSpPr>
          <p:cNvPr id="4" name="Oval 3"/>
          <p:cNvSpPr/>
          <p:nvPr/>
        </p:nvSpPr>
        <p:spPr>
          <a:xfrm>
            <a:off x="2885513" y="2852936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923928" y="2708920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9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 the particle diagram for a mixture of atoms of two elements.</a:t>
            </a:r>
          </a:p>
        </p:txBody>
      </p:sp>
      <p:sp>
        <p:nvSpPr>
          <p:cNvPr id="4" name="Oval 3"/>
          <p:cNvSpPr/>
          <p:nvPr/>
        </p:nvSpPr>
        <p:spPr>
          <a:xfrm>
            <a:off x="2843808" y="2420888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505693" y="4221088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156176" y="2033228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59632" y="4437112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236698" y="1736812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721717" y="2541622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001909" y="4941168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696236" y="3852421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Draw the particle diagram for a pure sample of a compound.</a:t>
            </a:r>
          </a:p>
        </p:txBody>
      </p:sp>
      <p:sp>
        <p:nvSpPr>
          <p:cNvPr id="4" name="Oval 3"/>
          <p:cNvSpPr/>
          <p:nvPr/>
        </p:nvSpPr>
        <p:spPr>
          <a:xfrm>
            <a:off x="1605587" y="4077072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687292" y="4077802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930455" y="2492166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012160" y="2492896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146479" y="5185772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228184" y="5186502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70015" y="2132126"/>
            <a:ext cx="1080120" cy="108012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051720" y="2132856"/>
            <a:ext cx="1080120" cy="10801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412</Words>
  <Application>Microsoft Office PowerPoint</Application>
  <PresentationFormat>On-screen Show (4:3)</PresentationFormat>
  <Paragraphs>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Term 1 Revision Quiz  Chemistry</vt:lpstr>
      <vt:lpstr>What is an atom?</vt:lpstr>
      <vt:lpstr>What is an element?</vt:lpstr>
      <vt:lpstr>What is a molecule?</vt:lpstr>
      <vt:lpstr>What is a compound?</vt:lpstr>
      <vt:lpstr>What is a mixture?</vt:lpstr>
      <vt:lpstr>Draw the particle diagram for a molecule of an element.</vt:lpstr>
      <vt:lpstr>Draw the particle diagram for a mixture of atoms of two elements.</vt:lpstr>
      <vt:lpstr>Draw the particle diagram for a pure sample of a compound.</vt:lpstr>
      <vt:lpstr>Draw the particle model for a mixture of molecules.</vt:lpstr>
      <vt:lpstr>What is the periodic table?</vt:lpstr>
      <vt:lpstr>Which side of the periodic table are metals located on?</vt:lpstr>
      <vt:lpstr>What are the main properties of metals?</vt:lpstr>
      <vt:lpstr>What information does the chemical formula tell you?</vt:lpstr>
      <vt:lpstr>What elements are in the a molecule of H2SO4?</vt:lpstr>
      <vt:lpstr>How many atoms are in the a molecule of H2SO4?</vt:lpstr>
      <vt:lpstr>What is a chemical reaction?</vt:lpstr>
      <vt:lpstr>What is a reactant?</vt:lpstr>
      <vt:lpstr>What is a product?</vt:lpstr>
      <vt:lpstr>What is a word equation?</vt:lpstr>
      <vt:lpstr>Give an example of a physical change.</vt:lpstr>
      <vt:lpstr>Give an example of a chemical change.</vt:lpstr>
      <vt:lpstr>What are the three mixture separation techniques we learned?</vt:lpstr>
      <vt:lpstr>Describe how filtration works.</vt:lpstr>
      <vt:lpstr>Describe how evaporation works.</vt:lpstr>
      <vt:lpstr>Name the piece of equipment used for distillation.</vt:lpstr>
      <vt:lpstr>Name the piece of equipment used for distillation.</vt:lpstr>
      <vt:lpstr>Name the piece of equipment used for distillation.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Jessica Gao</cp:lastModifiedBy>
  <cp:revision>7</cp:revision>
  <dcterms:created xsi:type="dcterms:W3CDTF">2016-11-25T11:02:23Z</dcterms:created>
  <dcterms:modified xsi:type="dcterms:W3CDTF">2016-12-08T09:43:08Z</dcterms:modified>
</cp:coreProperties>
</file>