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60" r:id="rId4"/>
    <p:sldId id="261" r:id="rId5"/>
    <p:sldId id="268" r:id="rId6"/>
    <p:sldId id="262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1" autoAdjust="0"/>
  </p:normalViewPr>
  <p:slideViewPr>
    <p:cSldViewPr>
      <p:cViewPr>
        <p:scale>
          <a:sx n="60" d="100"/>
          <a:sy n="60" d="100"/>
        </p:scale>
        <p:origin x="-582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6346554714259623"/>
                  <c:y val="-0.21973995993746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236968153370966"/>
                  <c:y val="0.15552732051749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Oxygen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Argon
</a:t>
                    </a:r>
                    <a:r>
                      <a:rPr lang="en-US" smtClean="0"/>
                      <a:t>0.09%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Carbon Dioxide
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0.03%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Other Gases
</a:t>
                    </a:r>
                    <a:r>
                      <a:rPr lang="en-US" smtClean="0"/>
                      <a:t>(Trace)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Nitrogen</c:v>
                </c:pt>
                <c:pt idx="1">
                  <c:v>Oxygen</c:v>
                </c:pt>
                <c:pt idx="2">
                  <c:v>Argon</c:v>
                </c:pt>
                <c:pt idx="3">
                  <c:v>Carbon Dioxide</c:v>
                </c:pt>
                <c:pt idx="4">
                  <c:v>Other Gases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21</c:v>
                </c:pt>
                <c:pt idx="2">
                  <c:v>0.9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9E830-AD4C-47DE-B33D-AF2644DD4736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DEA44-AB41-489F-B38A-705402D55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6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89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can make predictions. Would not be expected to know this previously.</a:t>
            </a:r>
          </a:p>
          <a:p>
            <a:r>
              <a:rPr lang="en-GB" dirty="0" smtClean="0"/>
              <a:t>Then reveal the table (animations).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7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can mention:</a:t>
            </a:r>
          </a:p>
          <a:p>
            <a:r>
              <a:rPr lang="en-GB" dirty="0" smtClean="0"/>
              <a:t>Allows us to talk</a:t>
            </a:r>
          </a:p>
          <a:p>
            <a:r>
              <a:rPr lang="en-GB" dirty="0" smtClean="0"/>
              <a:t>Allows flight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DEA44-AB41-489F-B38A-705402D55E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5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2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2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8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2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1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5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7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B4BA-FD61-40C5-B2E0-4727F08C5C67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AAF5-0076-4111-8B3E-3EC481D1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earth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earthsystem/watercycl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do you know about the </a:t>
            </a:r>
            <a:r>
              <a:rPr lang="en-GB" smtClean="0"/>
              <a:t>Earth?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hlinkClick r:id="rId2"/>
              </a:rPr>
              <a:t>Video: Earth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3. Provides </a:t>
            </a:r>
            <a:r>
              <a:rPr lang="en-GB" b="1" dirty="0" smtClean="0">
                <a:solidFill>
                  <a:srgbClr val="FF0000"/>
                </a:solidFill>
              </a:rPr>
              <a:t>oxygen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 </a:t>
            </a:r>
            <a:r>
              <a:rPr lang="en-GB" b="1" dirty="0" smtClean="0">
                <a:solidFill>
                  <a:srgbClr val="FF0000"/>
                </a:solidFill>
              </a:rPr>
              <a:t>respiration</a:t>
            </a:r>
            <a:r>
              <a:rPr lang="en-GB" dirty="0" smtClean="0"/>
              <a:t>. Provides </a:t>
            </a:r>
            <a:r>
              <a:rPr lang="en-GB" b="1" dirty="0" smtClean="0">
                <a:solidFill>
                  <a:srgbClr val="00B050"/>
                </a:solidFill>
              </a:rPr>
              <a:t>carbon dioxide </a:t>
            </a:r>
            <a:r>
              <a:rPr lang="en-GB" dirty="0" smtClean="0"/>
              <a:t>for </a:t>
            </a:r>
            <a:r>
              <a:rPr lang="en-GB" b="1" dirty="0" smtClean="0">
                <a:solidFill>
                  <a:srgbClr val="00B050"/>
                </a:solidFill>
              </a:rPr>
              <a:t>photosynthesis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(plants).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69011"/>
            <a:ext cx="254908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69011"/>
            <a:ext cx="2952328" cy="33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4. Gives us </a:t>
            </a:r>
            <a:r>
              <a:rPr lang="en-GB" b="1" dirty="0" smtClean="0">
                <a:solidFill>
                  <a:srgbClr val="00B0F0"/>
                </a:solidFill>
              </a:rPr>
              <a:t>weather</a:t>
            </a:r>
            <a:r>
              <a:rPr lang="en-GB" dirty="0" smtClean="0"/>
              <a:t> and is an important part of </a:t>
            </a:r>
            <a:r>
              <a:rPr lang="en-GB" b="1" dirty="0" smtClean="0">
                <a:solidFill>
                  <a:srgbClr val="00B0F0"/>
                </a:solidFill>
              </a:rPr>
              <a:t>the water cycle</a:t>
            </a:r>
            <a:r>
              <a:rPr lang="en-GB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89" y="2636912"/>
            <a:ext cx="49434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5. </a:t>
            </a:r>
            <a:r>
              <a:rPr lang="en-GB" b="1" dirty="0" smtClean="0">
                <a:solidFill>
                  <a:srgbClr val="FF0000"/>
                </a:solidFill>
              </a:rPr>
              <a:t>Protects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us from </a:t>
            </a:r>
            <a:r>
              <a:rPr lang="en-GB" b="1" dirty="0" smtClean="0">
                <a:solidFill>
                  <a:srgbClr val="FF0000"/>
                </a:solidFill>
              </a:rPr>
              <a:t>meteorites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552728" cy="40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0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Water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Video: Water Cycle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Watch the video and complete the worksheet on the water cycle.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61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ter cycle workshee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1" t="19363" r="19735" b="16446"/>
          <a:stretch/>
        </p:blipFill>
        <p:spPr bwMode="auto">
          <a:xfrm>
            <a:off x="323528" y="188640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3500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SUN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9364" y="242088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CONDENSATION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364" y="371703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EVAPORATION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35006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WIND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42088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PRECIPITATION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685" y="4150821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RIVERS AND STREAMS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01" y="442782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RUNOFF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503" y="580526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GROUNDWATER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15719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OCEAN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546" y="5229200"/>
            <a:ext cx="1836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INFILTRATION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Atmosphere and the Water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Recall that the Earth’s atmosphere is a layer of gases surrounding the Earth.</a:t>
            </a:r>
          </a:p>
          <a:p>
            <a:pPr marL="514350" indent="-514350">
              <a:buAutoNum type="arabicPeriod"/>
            </a:pPr>
            <a:r>
              <a:rPr lang="en-GB" dirty="0" smtClean="0"/>
              <a:t>Identify the main gases of the atmosphere.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the main functions of the atmosphere to supporting life on Earth.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the water cycle.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8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22413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Atmosphere</a:t>
            </a:r>
            <a:r>
              <a:rPr lang="en-GB" dirty="0" smtClean="0"/>
              <a:t> = the </a:t>
            </a:r>
            <a:r>
              <a:rPr lang="en-GB" dirty="0"/>
              <a:t>envelope of gases surrounding the </a:t>
            </a:r>
            <a:r>
              <a:rPr lang="en-GB" dirty="0" smtClean="0"/>
              <a:t>Earth </a:t>
            </a:r>
            <a:r>
              <a:rPr lang="en-GB" dirty="0"/>
              <a:t>or another </a:t>
            </a:r>
            <a:r>
              <a:rPr lang="en-GB" dirty="0" smtClean="0"/>
              <a:t>planet.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4320"/>
            <a:ext cx="4056112" cy="40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 smtClean="0"/>
              <a:t>Gases in the Atmosphere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20630"/>
              </p:ext>
            </p:extLst>
          </p:nvPr>
        </p:nvGraphicFramePr>
        <p:xfrm>
          <a:off x="1644352" y="2132856"/>
          <a:ext cx="609600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Gas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Percentage</a:t>
                      </a:r>
                      <a:endParaRPr lang="en-GB" sz="36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Nitrogen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78%</a:t>
                      </a:r>
                      <a:endParaRPr lang="en-GB" sz="36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Oxygen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21%</a:t>
                      </a:r>
                      <a:endParaRPr lang="en-GB" sz="36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Argon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0.9%</a:t>
                      </a:r>
                      <a:endParaRPr lang="en-GB" sz="36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Carbon Dioxide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0.04%</a:t>
                      </a:r>
                      <a:endParaRPr lang="en-GB" sz="36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Other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Trace</a:t>
                      </a:r>
                      <a:endParaRPr lang="en-GB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63688" y="2924944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63688" y="3645024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63688" y="4293096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63688" y="4941168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3688" y="558924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88024" y="2924944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88024" y="3573016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788024" y="4293096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88024" y="4941168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788024" y="558924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69700269"/>
              </p:ext>
            </p:extLst>
          </p:nvPr>
        </p:nvGraphicFramePr>
        <p:xfrm>
          <a:off x="0" y="836712"/>
          <a:ext cx="471601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907704" y="692696"/>
            <a:ext cx="5220072" cy="6093296"/>
            <a:chOff x="3923928" y="764704"/>
            <a:chExt cx="5220072" cy="6093296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418676489"/>
                </p:ext>
              </p:extLst>
            </p:nvPr>
          </p:nvGraphicFramePr>
          <p:xfrm>
            <a:off x="4499992" y="764704"/>
            <a:ext cx="4644008" cy="6093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923928" y="987986"/>
              <a:ext cx="15841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C00000"/>
                  </a:solidFill>
                </a:rPr>
                <a:t>Where does this come from?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220072" y="1916832"/>
              <a:ext cx="648072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89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is the atmosphere important?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68017"/>
          </a:xfrm>
        </p:spPr>
        <p:txBody>
          <a:bodyPr/>
          <a:lstStyle/>
          <a:p>
            <a:r>
              <a:rPr lang="en-GB" dirty="0" smtClean="0"/>
              <a:t>Discuss a few reasons why you think the atmosphere is important for life on Earth.</a:t>
            </a:r>
            <a:endParaRPr lang="en-GB" dirty="0"/>
          </a:p>
        </p:txBody>
      </p:sp>
      <p:pic>
        <p:nvPicPr>
          <p:cNvPr id="2050" name="Picture 2" descr="http://www.metoffice.gov.uk/media/image/o/8/atmosphere_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793"/>
            <a:ext cx="4392488" cy="36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Protects us from harmful radiation from the sun (UV, gamma, x-rays).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Acts like a blanket to trap in heat and keeps us warm.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Provides oxygen for respiration. Provides carbon dioxide for photosynthesis (plants).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Gives us weather and is an important part of the water cycle.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Protects us from meteorites.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152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Protects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us from harmful radiation from the sun (UV, gamma, x-rays). (ozone layer)</a:t>
            </a:r>
          </a:p>
        </p:txBody>
      </p:sp>
      <p:pic>
        <p:nvPicPr>
          <p:cNvPr id="2052" name="Picture 4" descr="Image result for ozone 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9" y="3136528"/>
            <a:ext cx="3816424" cy="25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6"/>
          <a:stretch/>
        </p:blipFill>
        <p:spPr bwMode="auto">
          <a:xfrm>
            <a:off x="4716016" y="3136528"/>
            <a:ext cx="3456384" cy="257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Functions of the Atmosphere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2. Acts like a blanket to </a:t>
            </a:r>
            <a:r>
              <a:rPr lang="en-GB" b="1" dirty="0" smtClean="0">
                <a:solidFill>
                  <a:srgbClr val="FF0000"/>
                </a:solidFill>
              </a:rPr>
              <a:t>trap in heat </a:t>
            </a:r>
            <a:r>
              <a:rPr lang="en-GB" dirty="0" smtClean="0"/>
              <a:t>and keeps us warm.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0" y="2636912"/>
            <a:ext cx="762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409</Words>
  <Application>Microsoft Office PowerPoint</Application>
  <PresentationFormat>On-screen Show (4:3)</PresentationFormat>
  <Paragraphs>93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Starter</vt:lpstr>
      <vt:lpstr>The Atmosphere and the Water Cycle</vt:lpstr>
      <vt:lpstr>the Atmosphere</vt:lpstr>
      <vt:lpstr>Gases in the Atmosphere</vt:lpstr>
      <vt:lpstr>PowerPoint Presentation</vt:lpstr>
      <vt:lpstr>Why is the atmosphere important?</vt:lpstr>
      <vt:lpstr>Functions of the Atmosphere</vt:lpstr>
      <vt:lpstr>Functions of the Atmosphere</vt:lpstr>
      <vt:lpstr>Functions of the Atmosphere</vt:lpstr>
      <vt:lpstr>Functions of the Atmosphere</vt:lpstr>
      <vt:lpstr>Functions of the Atmosphere</vt:lpstr>
      <vt:lpstr>Functions of the Atmosphere</vt:lpstr>
      <vt:lpstr>The Water Cycle</vt:lpstr>
      <vt:lpstr>PowerPoint Presentation</vt:lpstr>
    </vt:vector>
  </TitlesOfParts>
  <Company>JFS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this?</dc:title>
  <dc:creator>JFS Teacher</dc:creator>
  <cp:lastModifiedBy>User1</cp:lastModifiedBy>
  <cp:revision>64</cp:revision>
  <dcterms:created xsi:type="dcterms:W3CDTF">2014-06-20T09:30:07Z</dcterms:created>
  <dcterms:modified xsi:type="dcterms:W3CDTF">2018-07-09T13:37:14Z</dcterms:modified>
</cp:coreProperties>
</file>