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62" r:id="rId7"/>
    <p:sldId id="261" r:id="rId8"/>
    <p:sldId id="259" r:id="rId9"/>
    <p:sldId id="265" r:id="rId10"/>
    <p:sldId id="266" r:id="rId11"/>
    <p:sldId id="267" r:id="rId12"/>
    <p:sldId id="268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8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9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F668-86BD-4F83-8228-46B57A2EE5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1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100C-8264-4AB1-92CB-16DBA977CA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5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B6BFF-7E5B-463F-A03B-0DBBB2C4C8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2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EB68-72B3-43C3-B51C-D30B9D41A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1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D160-CCBC-4739-A7C9-B0BB0398A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23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5B678-9396-49B7-BCAB-4E75FDA986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8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A553E-32DB-4E2C-9F47-A84E8E1E6E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9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D683C-3D87-4C19-B86A-8C79CDE4BD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5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49307-5A26-44FE-B519-2A7499248A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29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777A-04D1-4CBE-882A-EA2258FAFB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8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C5BD-BB78-4FEF-A9EB-2A581163F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20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EC381-9387-4164-8BC2-527A9656E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6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4B910-F7B8-4D7B-9D43-EC04C689C1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7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8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3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9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2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2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5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9E591-DE26-4785-B1F0-8B77943411A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71512-021B-411A-BBA0-9EB6B823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B082A-7EDC-4D77-ABC7-E7B13625F4B9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Habitats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some daily changes in a habitat.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some seasonal changes in a habitat.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how organisms are adapted to these changes.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7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3" y="900484"/>
            <a:ext cx="7785325" cy="51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7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823913"/>
            <a:ext cx="84867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3674"/>
            <a:ext cx="8460432" cy="587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3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080778" cy="329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3" t="19161" r="5664"/>
          <a:stretch/>
        </p:blipFill>
        <p:spPr bwMode="auto">
          <a:xfrm>
            <a:off x="399306" y="260647"/>
            <a:ext cx="4172694" cy="37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5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habitats always the same?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daily changes are there?</a:t>
            </a:r>
          </a:p>
          <a:p>
            <a:r>
              <a:rPr lang="en-GB" dirty="0" smtClean="0"/>
              <a:t>What seasonal changes are there?</a:t>
            </a:r>
          </a:p>
          <a:p>
            <a:endParaRPr lang="en-GB" dirty="0"/>
          </a:p>
          <a:p>
            <a:r>
              <a:rPr lang="en-GB" dirty="0" smtClean="0"/>
              <a:t>How do animals adapt to these daily and seasonal changes?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9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3264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79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Adaptations to Daily Changes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Changes</a:t>
            </a:r>
          </a:p>
          <a:p>
            <a:r>
              <a:rPr lang="en-US" b="1" dirty="0" smtClean="0"/>
              <a:t>Amount of Light </a:t>
            </a:r>
            <a:r>
              <a:rPr lang="en-US" dirty="0" smtClean="0"/>
              <a:t>- Light </a:t>
            </a:r>
            <a:r>
              <a:rPr lang="en-US" dirty="0" smtClean="0"/>
              <a:t>during the day, dark at night</a:t>
            </a:r>
          </a:p>
          <a:p>
            <a:r>
              <a:rPr lang="en-US" b="1" dirty="0" smtClean="0"/>
              <a:t>Temperature</a:t>
            </a:r>
            <a:r>
              <a:rPr lang="en-US" dirty="0" smtClean="0"/>
              <a:t> - Warmer </a:t>
            </a:r>
            <a:r>
              <a:rPr lang="en-US" dirty="0" smtClean="0"/>
              <a:t>during the day, colder at night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Adaptations</a:t>
            </a:r>
          </a:p>
          <a:p>
            <a:pPr marL="0" indent="0">
              <a:buNone/>
            </a:pPr>
            <a:r>
              <a:rPr lang="en-US" b="1" dirty="0" smtClean="0"/>
              <a:t>Nocturnal animals</a:t>
            </a:r>
          </a:p>
          <a:p>
            <a:r>
              <a:rPr lang="en-US" sz="2400" dirty="0" smtClean="0"/>
              <a:t>Sleep during the day</a:t>
            </a:r>
          </a:p>
          <a:p>
            <a:r>
              <a:rPr lang="en-US" sz="2400" dirty="0" smtClean="0"/>
              <a:t>Big eyes to see in low light</a:t>
            </a:r>
          </a:p>
          <a:p>
            <a:r>
              <a:rPr lang="en-US" sz="2400" dirty="0" smtClean="0"/>
              <a:t>Good hearing or smell</a:t>
            </a:r>
          </a:p>
          <a:p>
            <a:r>
              <a:rPr lang="en-US" sz="2400" dirty="0" smtClean="0"/>
              <a:t>Thick fur to keep warm</a:t>
            </a:r>
          </a:p>
          <a:p>
            <a:pPr marL="0" indent="0">
              <a:buNone/>
            </a:pPr>
            <a:r>
              <a:rPr lang="en-US" b="1" dirty="0" smtClean="0"/>
              <a:t>Diurnal animals</a:t>
            </a:r>
          </a:p>
          <a:p>
            <a:r>
              <a:rPr lang="en-US" sz="2400" dirty="0" smtClean="0"/>
              <a:t>Sleep at night</a:t>
            </a:r>
          </a:p>
          <a:p>
            <a:r>
              <a:rPr lang="en-US" sz="2400" dirty="0" smtClean="0"/>
              <a:t>Take shelter at night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82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9080"/>
            <a:ext cx="6186264" cy="618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180512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2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GB" dirty="0" smtClean="0"/>
              <a:t>Adaptations to Seasonal Changes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Changes</a:t>
            </a:r>
          </a:p>
          <a:p>
            <a:r>
              <a:rPr lang="en-US" b="1" dirty="0" smtClean="0"/>
              <a:t>Temperature</a:t>
            </a:r>
            <a:r>
              <a:rPr lang="en-US" dirty="0" smtClean="0"/>
              <a:t> - </a:t>
            </a:r>
            <a:r>
              <a:rPr lang="en-US" dirty="0" smtClean="0"/>
              <a:t>(cold season, warm season)</a:t>
            </a:r>
          </a:p>
          <a:p>
            <a:r>
              <a:rPr lang="en-US" b="1" dirty="0" smtClean="0"/>
              <a:t>Rain</a:t>
            </a:r>
            <a:r>
              <a:rPr lang="en-US" dirty="0" smtClean="0"/>
              <a:t> (rainy seasons, dry seasons)</a:t>
            </a:r>
          </a:p>
          <a:p>
            <a:r>
              <a:rPr lang="en-US" b="1" dirty="0" smtClean="0"/>
              <a:t>Length of day</a:t>
            </a:r>
          </a:p>
          <a:p>
            <a:r>
              <a:rPr lang="en-US" dirty="0" smtClean="0"/>
              <a:t>Brightness of </a:t>
            </a:r>
            <a:r>
              <a:rPr lang="en-US" b="1" dirty="0" smtClean="0"/>
              <a:t>light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464496" cy="518457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Adaptations</a:t>
            </a:r>
          </a:p>
          <a:p>
            <a:r>
              <a:rPr lang="en-US" b="1" dirty="0" smtClean="0"/>
              <a:t>Hibernation</a:t>
            </a:r>
            <a:r>
              <a:rPr lang="en-US" dirty="0" smtClean="0"/>
              <a:t> (sleep during winter)</a:t>
            </a:r>
          </a:p>
          <a:p>
            <a:r>
              <a:rPr lang="en-US" b="1" dirty="0" smtClean="0"/>
              <a:t>Migration</a:t>
            </a:r>
            <a:r>
              <a:rPr lang="en-US" dirty="0" smtClean="0"/>
              <a:t> (move to different areas during cold season)</a:t>
            </a:r>
          </a:p>
          <a:p>
            <a:r>
              <a:rPr lang="en-US" b="1" dirty="0" smtClean="0"/>
              <a:t>Body Covering </a:t>
            </a:r>
            <a:r>
              <a:rPr lang="en-US" dirty="0" smtClean="0"/>
              <a:t>- Changes </a:t>
            </a:r>
            <a:r>
              <a:rPr lang="en-US" dirty="0" smtClean="0"/>
              <a:t>in </a:t>
            </a:r>
            <a:r>
              <a:rPr lang="en-US" dirty="0" smtClean="0"/>
              <a:t>fur/feathers </a:t>
            </a:r>
            <a:r>
              <a:rPr lang="en-US" dirty="0" smtClean="0"/>
              <a:t>to better insulate or camouflage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7084"/>
            <a:ext cx="8122704" cy="541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9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0" y="147056"/>
            <a:ext cx="8443112" cy="65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4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175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1_Default Design</vt:lpstr>
      <vt:lpstr>Changes in Habitats</vt:lpstr>
      <vt:lpstr>Are habitats always the same?</vt:lpstr>
      <vt:lpstr>PowerPoint Presentation</vt:lpstr>
      <vt:lpstr>Adaptations to Daily Changes</vt:lpstr>
      <vt:lpstr>PowerPoint Presentation</vt:lpstr>
      <vt:lpstr>PowerPoint Presentation</vt:lpstr>
      <vt:lpstr>Adaptations to Seasonal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Habitats</dc:title>
  <dc:creator>User1</dc:creator>
  <cp:lastModifiedBy>User1</cp:lastModifiedBy>
  <cp:revision>14</cp:revision>
  <dcterms:created xsi:type="dcterms:W3CDTF">2018-05-01T11:09:10Z</dcterms:created>
  <dcterms:modified xsi:type="dcterms:W3CDTF">2018-05-01T11:42:43Z</dcterms:modified>
</cp:coreProperties>
</file>