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700" r:id="rId4"/>
  </p:sldMasterIdLst>
  <p:notesMasterIdLst>
    <p:notesMasterId r:id="rId21"/>
  </p:notesMasterIdLst>
  <p:sldIdLst>
    <p:sldId id="256" r:id="rId5"/>
    <p:sldId id="271" r:id="rId6"/>
    <p:sldId id="260" r:id="rId7"/>
    <p:sldId id="273" r:id="rId8"/>
    <p:sldId id="272" r:id="rId9"/>
    <p:sldId id="261" r:id="rId10"/>
    <p:sldId id="267" r:id="rId11"/>
    <p:sldId id="257" r:id="rId12"/>
    <p:sldId id="264" r:id="rId13"/>
    <p:sldId id="258" r:id="rId14"/>
    <p:sldId id="266" r:id="rId15"/>
    <p:sldId id="259" r:id="rId16"/>
    <p:sldId id="265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11" autoAdjust="0"/>
  </p:normalViewPr>
  <p:slideViewPr>
    <p:cSldViewPr>
      <p:cViewPr>
        <p:scale>
          <a:sx n="75" d="100"/>
          <a:sy n="75" d="100"/>
        </p:scale>
        <p:origin x="-266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2521E-F2F5-4D01-8F18-E9BCDC1FB426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78B5-D69F-4359-A602-DB1A5AE006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78B5-D69F-4359-A602-DB1A5AE0067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1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8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7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9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F668-86BD-4F83-8228-46B57A2EE5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100C-8264-4AB1-92CB-16DBA977CA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3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6BFF-7E5B-463F-A03B-0DBBB2C4C8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7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EB68-72B3-43C3-B51C-D30B9D41A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D160-CCBC-4739-A7C9-B0BB0398A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5B678-9396-49B7-BCAB-4E75FDA986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1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A553E-32DB-4E2C-9F47-A84E8E1E6E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2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683C-3D87-4C19-B86A-8C79CDE4B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62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49307-5A26-44FE-B519-2A7499248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3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777A-04D1-4CBE-882A-EA2258FAFB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5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C5BD-BB78-4FEF-A9EB-2A581163F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4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EC381-9387-4164-8BC2-527A9656E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5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4B910-F7B8-4D7B-9D43-EC04C689C1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7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F668-86BD-4F83-8228-46B57A2EE5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64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100C-8264-4AB1-92CB-16DBA977CA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78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6BFF-7E5B-463F-A03B-0DBBB2C4C8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80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EB68-72B3-43C3-B51C-D30B9D41A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9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D160-CCBC-4739-A7C9-B0BB0398A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1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5B678-9396-49B7-BCAB-4E75FDA986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91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A553E-32DB-4E2C-9F47-A84E8E1E6E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7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683C-3D87-4C19-B86A-8C79CDE4B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3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49307-5A26-44FE-B519-2A7499248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01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777A-04D1-4CBE-882A-EA2258FAFB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28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C5BD-BB78-4FEF-A9EB-2A581163F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2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EC381-9387-4164-8BC2-527A9656E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15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4B910-F7B8-4D7B-9D43-EC04C689C1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90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F668-86BD-4F83-8228-46B57A2EE5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83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100C-8264-4AB1-92CB-16DBA977CA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46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6BFF-7E5B-463F-A03B-0DBBB2C4C8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56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EB68-72B3-43C3-B51C-D30B9D41A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09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D160-CCBC-4739-A7C9-B0BB0398A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95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5B678-9396-49B7-BCAB-4E75FDA986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77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A553E-32DB-4E2C-9F47-A84E8E1E6E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0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683C-3D87-4C19-B86A-8C79CDE4B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4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49307-5A26-44FE-B519-2A7499248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56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777A-04D1-4CBE-882A-EA2258FAFB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02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C5BD-BB78-4FEF-A9EB-2A581163F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68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EC381-9387-4164-8BC2-527A9656E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9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6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4B910-F7B8-4D7B-9D43-EC04C689C1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7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6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4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20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0544-C2D6-4445-80B8-148C79154E51}" type="datetimeFigureOut">
              <a:rPr lang="en-GB" smtClean="0"/>
              <a:pPr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1FBC-EC07-43F0-A856-558022C98F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B082A-7EDC-4D77-ABC7-E7B13625F4B9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8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B082A-7EDC-4D77-ABC7-E7B13625F4B9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B082A-7EDC-4D77-ABC7-E7B13625F4B9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education/topics/zxhhvcw/resources/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n-GB" dirty="0" smtClean="0"/>
              <a:t>Habitats and Adaptations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5365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u="sng" dirty="0" smtClean="0">
                <a:solidFill>
                  <a:schemeClr val="tx1"/>
                </a:solidFill>
              </a:rPr>
              <a:t>Learning Objectives:</a:t>
            </a:r>
          </a:p>
          <a:p>
            <a:pPr algn="l">
              <a:lnSpc>
                <a:spcPct val="150000"/>
              </a:lnSpc>
              <a:buFontTx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Different </a:t>
            </a:r>
            <a:r>
              <a:rPr lang="en-GB" b="1" dirty="0">
                <a:solidFill>
                  <a:srgbClr val="FF0000"/>
                </a:solidFill>
              </a:rPr>
              <a:t>habitats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have different features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FontTx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Different habitats support different </a:t>
            </a:r>
            <a:r>
              <a:rPr lang="en-GB" b="1" dirty="0">
                <a:solidFill>
                  <a:srgbClr val="FF0000"/>
                </a:solidFill>
              </a:rPr>
              <a:t>organisms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FontTx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Organisms have different </a:t>
            </a:r>
            <a:r>
              <a:rPr lang="en-GB" b="1" dirty="0">
                <a:solidFill>
                  <a:srgbClr val="FF0000"/>
                </a:solidFill>
              </a:rPr>
              <a:t>adaptations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allowing them to survive in a particular habitat.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nationalgeographic.com/wpf/media-live/photos/000/063/cache/map-world-rainforest_6367_600x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1500"/>
            <a:ext cx="78225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782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Where are the world’s rainforests?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115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RAINFOREST</a:t>
            </a:r>
            <a:endParaRPr lang="en-US"/>
          </a:p>
        </p:txBody>
      </p:sp>
      <p:pic>
        <p:nvPicPr>
          <p:cNvPr id="14360" name="Picture 24" descr="Orangutang">
            <a:hlinkClick r:id="" action="ppaction://noaction">
              <a:snd r:embed="rId2" name="cheering.wav"/>
            </a:hlinkClick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5437535"/>
            <a:ext cx="1398587" cy="10493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63" name="Picture 27" descr="jaguar">
            <a:hlinkClick r:id="" action="ppaction://noaction">
              <a:snd r:embed="rId2" name="cheering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46712"/>
            <a:ext cx="1495425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rainfore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215" y="908720"/>
            <a:ext cx="6277570" cy="37252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Content Placeholder 1"/>
          <p:cNvSpPr>
            <a:spLocks noGrp="1"/>
          </p:cNvSpPr>
          <p:nvPr>
            <p:ph sz="quarter" idx="4"/>
          </p:nvPr>
        </p:nvSpPr>
        <p:spPr>
          <a:xfrm>
            <a:off x="323528" y="4653136"/>
            <a:ext cx="5400600" cy="189736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all year round</a:t>
            </a:r>
            <a:endParaRPr lang="en-GB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Very</a:t>
            </a:r>
            <a:r>
              <a:rPr lang="en-GB" sz="2800" b="1" dirty="0" smtClean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wet/humid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Lots of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sunlight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at the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top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Very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dark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on the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forest floor</a:t>
            </a:r>
          </a:p>
        </p:txBody>
      </p:sp>
    </p:spTree>
    <p:extLst>
      <p:ext uri="{BB962C8B-B14F-4D97-AF65-F5344CB8AC3E}">
        <p14:creationId xmlns:p14="http://schemas.microsoft.com/office/powerpoint/2010/main" val="4138322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hxDNo-wIBpk/TdMF3yc-aHI/AAAAAAAAABA/tM6iytXf8OU/s1600/WorldGlobe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635896" y="1196752"/>
            <a:ext cx="23762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00192" y="862215"/>
            <a:ext cx="86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arctic</a:t>
            </a: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040" y="5589240"/>
            <a:ext cx="223601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6256" y="5592185"/>
            <a:ext cx="130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</a:t>
            </a:r>
            <a:r>
              <a:rPr lang="en-GB" sz="2400" dirty="0" smtClean="0"/>
              <a:t>ntarctic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77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ARCTIC</a:t>
            </a:r>
            <a:endParaRPr lang="en-US" dirty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02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98" name="Picture 14" descr="Polar landsca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980728"/>
            <a:ext cx="6000651" cy="35293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19" descr="Manchots">
            <a:hlinkClick r:id="" action="ppaction://noaction">
              <a:snd r:embed="rId3" name="cheering.wav"/>
            </a:hlinkClick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5218559"/>
            <a:ext cx="1444625" cy="10842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4" name="Picture 20" descr="Arctic_Wolf_-_Canada">
            <a:hlinkClick r:id="" action="ppaction://noaction">
              <a:snd r:embed="rId3" name="cheering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4686"/>
            <a:ext cx="143668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/>
          <p:cNvSpPr>
            <a:spLocks noGrp="1"/>
          </p:cNvSpPr>
          <p:nvPr>
            <p:ph sz="quarter" idx="4"/>
          </p:nvPr>
        </p:nvSpPr>
        <p:spPr>
          <a:xfrm>
            <a:off x="323528" y="4653136"/>
            <a:ext cx="5400600" cy="1897360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Covered in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snow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and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ice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Very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cold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temperatures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Lots of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light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in the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summer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Very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dark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</a:rPr>
              <a:t>in the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3242967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habitats always the same?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daily changes are there?</a:t>
            </a:r>
          </a:p>
          <a:p>
            <a:r>
              <a:rPr lang="en-GB" dirty="0" smtClean="0"/>
              <a:t>What seasonal changes are there?</a:t>
            </a:r>
          </a:p>
          <a:p>
            <a:endParaRPr lang="en-GB" dirty="0"/>
          </a:p>
          <a:p>
            <a:r>
              <a:rPr lang="en-GB" dirty="0" smtClean="0"/>
              <a:t>How do animals adapt to these daily and seasonal changes?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10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 to Daily Changes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Changes</a:t>
            </a:r>
          </a:p>
          <a:p>
            <a:r>
              <a:rPr lang="en-US" dirty="0" smtClean="0"/>
              <a:t>Light during the day, dark at night</a:t>
            </a:r>
          </a:p>
          <a:p>
            <a:r>
              <a:rPr lang="en-US" dirty="0" smtClean="0"/>
              <a:t>Warmer during the day, colder at night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Adaptations</a:t>
            </a:r>
          </a:p>
          <a:p>
            <a:pPr marL="0" indent="0">
              <a:buNone/>
            </a:pPr>
            <a:r>
              <a:rPr lang="en-US" u="sng" dirty="0" smtClean="0"/>
              <a:t>Nocturnal animals</a:t>
            </a:r>
          </a:p>
          <a:p>
            <a:r>
              <a:rPr lang="en-US" sz="2400" dirty="0" smtClean="0"/>
              <a:t>Sleep during the day</a:t>
            </a:r>
          </a:p>
          <a:p>
            <a:r>
              <a:rPr lang="en-US" sz="2400" dirty="0" smtClean="0"/>
              <a:t>Big eyes to see in low light</a:t>
            </a:r>
          </a:p>
          <a:p>
            <a:r>
              <a:rPr lang="en-US" sz="2400" dirty="0" smtClean="0"/>
              <a:t>Good hearing or smell</a:t>
            </a:r>
          </a:p>
          <a:p>
            <a:r>
              <a:rPr lang="en-US" sz="2400" dirty="0" smtClean="0"/>
              <a:t>Thick fur to keep warm</a:t>
            </a:r>
          </a:p>
          <a:p>
            <a:pPr marL="0" indent="0">
              <a:buNone/>
            </a:pPr>
            <a:r>
              <a:rPr lang="en-US" u="sng" dirty="0" smtClean="0"/>
              <a:t>Diurnal animals</a:t>
            </a:r>
          </a:p>
          <a:p>
            <a:r>
              <a:rPr lang="en-US" sz="2400" dirty="0" smtClean="0"/>
              <a:t>Sleep at night</a:t>
            </a:r>
          </a:p>
          <a:p>
            <a:r>
              <a:rPr lang="en-US" sz="2400" dirty="0" smtClean="0"/>
              <a:t>Take shelter at night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64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GB" dirty="0" smtClean="0"/>
              <a:t>Adaptations to Seasonal Changes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Changes</a:t>
            </a:r>
          </a:p>
          <a:p>
            <a:r>
              <a:rPr lang="en-US" dirty="0" smtClean="0"/>
              <a:t>Temperature (cold season, warm season)</a:t>
            </a:r>
          </a:p>
          <a:p>
            <a:r>
              <a:rPr lang="en-US" dirty="0" smtClean="0"/>
              <a:t>Rain (rainy seasons, dry seasons)</a:t>
            </a:r>
          </a:p>
          <a:p>
            <a:r>
              <a:rPr lang="en-US" dirty="0" smtClean="0"/>
              <a:t>Length of day</a:t>
            </a:r>
          </a:p>
          <a:p>
            <a:r>
              <a:rPr lang="en-US" dirty="0" smtClean="0"/>
              <a:t>Brightness of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Adaptations</a:t>
            </a:r>
          </a:p>
          <a:p>
            <a:r>
              <a:rPr lang="en-US" dirty="0" smtClean="0"/>
              <a:t>Hibernation (sleep during winter)</a:t>
            </a:r>
          </a:p>
          <a:p>
            <a:r>
              <a:rPr lang="en-US" dirty="0" smtClean="0"/>
              <a:t>Migration (move to different areas during cold season)</a:t>
            </a:r>
          </a:p>
          <a:p>
            <a:r>
              <a:rPr lang="en-US" dirty="0" smtClean="0"/>
              <a:t>Changes in fur/feather to better insulate or camouflage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1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Habitat</a:t>
            </a:r>
            <a:r>
              <a:rPr lang="en-US" dirty="0" smtClean="0"/>
              <a:t> = where an organism lives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Environmental factors </a:t>
            </a:r>
            <a:r>
              <a:rPr lang="en-US" dirty="0" smtClean="0"/>
              <a:t>= non-living things that affect the conditions of the habitat</a:t>
            </a:r>
          </a:p>
          <a:p>
            <a:endParaRPr lang="en-US" dirty="0"/>
          </a:p>
          <a:p>
            <a:r>
              <a:rPr lang="en-US" dirty="0" smtClean="0"/>
              <a:t>Examples: amount of sunlight, amount of rain, temperature, humidity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8479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91" y="3356992"/>
            <a:ext cx="4442620" cy="197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3535"/>
            <a:ext cx="33432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ichef.bbci.co.uk/naturelibrary/images/ic/credit/640x395/p/po/polar_region/polar_region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4" y="3818657"/>
            <a:ext cx="3823915" cy="23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195" y="26064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96686" y="52977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8732" y="403626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34488" y="321297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4393" y="2908048"/>
            <a:ext cx="268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Savanna/Grasslands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4453" y="6186297"/>
            <a:ext cx="164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Polar/Arctic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358407"/>
            <a:ext cx="145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ainforest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8365" y="2627610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</a:t>
            </a:r>
            <a:r>
              <a:rPr lang="en-GB" sz="2400" dirty="0" smtClean="0"/>
              <a:t>esert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95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www.bbc.com/education/topics/zxhhvcw/resources/1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2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Organisms are </a:t>
            </a:r>
            <a:r>
              <a:rPr lang="en-US" b="1" dirty="0" smtClean="0">
                <a:solidFill>
                  <a:srgbClr val="FF0000"/>
                </a:solidFill>
              </a:rPr>
              <a:t>adapted</a:t>
            </a:r>
            <a:r>
              <a:rPr lang="en-US" dirty="0" smtClean="0"/>
              <a:t> to live in certain habitats.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Adaptation</a:t>
            </a:r>
            <a:r>
              <a:rPr lang="en-US" dirty="0" smtClean="0"/>
              <a:t> = a feature or behaviour that helps an organism to survive</a:t>
            </a:r>
          </a:p>
          <a:p>
            <a:endParaRPr lang="en-US" dirty="0"/>
          </a:p>
          <a:p>
            <a:r>
              <a:rPr lang="en-US" dirty="0" smtClean="0"/>
              <a:t>What are the environmental features of different habitats?</a:t>
            </a:r>
          </a:p>
          <a:p>
            <a:r>
              <a:rPr lang="en-US" dirty="0" smtClean="0"/>
              <a:t>What adaptations might help organisms to live in different habitats?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msbiomes.pbworks.com/f/1266530941/map-world-grasslands-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0478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0466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Where are the savannahs of the world?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283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867"/>
            <a:ext cx="8229600" cy="1143000"/>
          </a:xfrm>
        </p:spPr>
        <p:txBody>
          <a:bodyPr/>
          <a:lstStyle/>
          <a:p>
            <a:r>
              <a:rPr lang="en-GB" dirty="0" smtClean="0"/>
              <a:t>Savanna</a:t>
            </a:r>
            <a:endParaRPr lang="en-GB" dirty="0"/>
          </a:p>
        </p:txBody>
      </p:sp>
      <p:pic>
        <p:nvPicPr>
          <p:cNvPr id="1026" name="Picture 2" descr="http://apassionforscience.pbworks.com/f/1331910136/161541-2560x1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4007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894709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Tropical </a:t>
            </a:r>
            <a:r>
              <a:rPr lang="en-GB" sz="2400" b="1" dirty="0" smtClean="0">
                <a:solidFill>
                  <a:srgbClr val="FF0000"/>
                </a:solidFill>
              </a:rPr>
              <a:t>grasslands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Warm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Long </a:t>
            </a:r>
            <a:r>
              <a:rPr lang="en-GB" sz="2400" b="1" dirty="0" smtClean="0">
                <a:solidFill>
                  <a:srgbClr val="FF0000"/>
                </a:solidFill>
              </a:rPr>
              <a:t>dry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season (winter)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Short </a:t>
            </a:r>
            <a:r>
              <a:rPr lang="en-GB" sz="2400" b="1" dirty="0" smtClean="0">
                <a:solidFill>
                  <a:srgbClr val="FF0000"/>
                </a:solidFill>
              </a:rPr>
              <a:t>wet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season (summer)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0" t="44870" r="7955" b="10944"/>
          <a:stretch/>
        </p:blipFill>
        <p:spPr bwMode="auto">
          <a:xfrm>
            <a:off x="4427984" y="5623948"/>
            <a:ext cx="1080120" cy="7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60458"/>
            <a:ext cx="12366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86048"/>
            <a:ext cx="1651273" cy="119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YXWamP8aB5s/TS_PE-UEldI/AAAAAAAABd4/aQqF8P0q6Hc/s1600/desert+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243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Where are the main deserts of the world?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670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/>
              <a:t>DESERT</a:t>
            </a:r>
            <a:endParaRPr lang="en-US"/>
          </a:p>
        </p:txBody>
      </p:sp>
      <p:pic>
        <p:nvPicPr>
          <p:cNvPr id="8196" name="Picture 4" descr="1_sahara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6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0291" y="908720"/>
            <a:ext cx="5846045" cy="34898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7" descr="camel-sepia">
            <a:hlinkClick r:id="" action="ppaction://noaction">
              <a:snd r:embed="rId3" name="cheering.wav"/>
            </a:hlinkClick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725144"/>
            <a:ext cx="1254125" cy="9318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6502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214" name="Picture 22" descr="lizard768">
            <a:hlinkClick r:id="" action="ppaction://noaction">
              <a:snd r:embed="rId3" name="cheering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24487"/>
            <a:ext cx="1582737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323528" y="4506937"/>
            <a:ext cx="4680520" cy="218757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Covered in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sand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or rock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Hot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during the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day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Cold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at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night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Very 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dry</a:t>
            </a:r>
          </a:p>
        </p:txBody>
      </p:sp>
    </p:spTree>
    <p:extLst>
      <p:ext uri="{BB962C8B-B14F-4D97-AF65-F5344CB8AC3E}">
        <p14:creationId xmlns:p14="http://schemas.microsoft.com/office/powerpoint/2010/main" val="262270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347</Words>
  <Application>Microsoft Office PowerPoint</Application>
  <PresentationFormat>On-screen Show (4:3)</PresentationFormat>
  <Paragraphs>81</Paragraphs>
  <Slides>16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Default Design</vt:lpstr>
      <vt:lpstr>1_Default Design</vt:lpstr>
      <vt:lpstr>2_Default Design</vt:lpstr>
      <vt:lpstr>Habitats and Adaptations</vt:lpstr>
      <vt:lpstr>Habitats</vt:lpstr>
      <vt:lpstr>PowerPoint Presentation</vt:lpstr>
      <vt:lpstr>PowerPoint Presentation</vt:lpstr>
      <vt:lpstr>Adaptations</vt:lpstr>
      <vt:lpstr>PowerPoint Presentation</vt:lpstr>
      <vt:lpstr>Savanna</vt:lpstr>
      <vt:lpstr>PowerPoint Presentation</vt:lpstr>
      <vt:lpstr>DESERT</vt:lpstr>
      <vt:lpstr>PowerPoint Presentation</vt:lpstr>
      <vt:lpstr>RAINFOREST</vt:lpstr>
      <vt:lpstr>PowerPoint Presentation</vt:lpstr>
      <vt:lpstr>ARCTIC</vt:lpstr>
      <vt:lpstr>Are habitats always the same?</vt:lpstr>
      <vt:lpstr>Adaptations to Daily Changes</vt:lpstr>
      <vt:lpstr>Adaptations to Seasonal Changes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rosalyn</dc:creator>
  <cp:lastModifiedBy>User1</cp:lastModifiedBy>
  <cp:revision>33</cp:revision>
  <dcterms:created xsi:type="dcterms:W3CDTF">2013-01-08T17:38:10Z</dcterms:created>
  <dcterms:modified xsi:type="dcterms:W3CDTF">2018-05-01T11:46:41Z</dcterms:modified>
</cp:coreProperties>
</file>